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95" r:id="rId9"/>
    <p:sldId id="279" r:id="rId10"/>
    <p:sldId id="301" r:id="rId11"/>
    <p:sldId id="296" r:id="rId12"/>
    <p:sldId id="297" r:id="rId13"/>
    <p:sldId id="265" r:id="rId14"/>
    <p:sldId id="298" r:id="rId15"/>
    <p:sldId id="299" r:id="rId16"/>
    <p:sldId id="300" r:id="rId17"/>
    <p:sldId id="302" r:id="rId18"/>
    <p:sldId id="266" r:id="rId19"/>
  </p:sldIdLst>
  <p:sldSz cx="9144000" cy="5143500" type="screen16x9"/>
  <p:notesSz cx="6858000" cy="9144000"/>
  <p:embeddedFontLst>
    <p:embeddedFont>
      <p:font typeface="FOT-Matisse Pro B" panose="02020800000000000000" pitchFamily="18" charset="-128"/>
      <p:bold r:id="rId21"/>
    </p:embeddedFont>
    <p:embeddedFont>
      <p:font typeface="jf open 粉圓 1.1" panose="020F0500000000000000" pitchFamily="34" charset="-120"/>
      <p:regular r:id="rId22"/>
    </p:embeddedFont>
    <p:embeddedFont>
      <p:font typeface="Klee One" pitchFamily="2" charset="-120"/>
      <p:regular r:id="rId23"/>
    </p:embeddedFont>
    <p:embeddedFont>
      <p:font typeface="Taipei Sans TC Beta" pitchFamily="2" charset="-120"/>
      <p:regular r:id="rId24"/>
      <p:bold r:id="rId25"/>
    </p:embeddedFont>
    <p:embeddedFont>
      <p:font typeface="Taipei Sans TC Beta Light" pitchFamily="2" charset="-120"/>
      <p:regular r:id="rId26"/>
    </p:embeddedFont>
    <p:embeddedFont>
      <p:font typeface="Amatic SC" panose="00000500000000000000" pitchFamily="2" charset="-79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Encode Sans Semi Condensed" panose="02020500000000000000" charset="0"/>
      <p:regular r:id="rId33"/>
      <p:bold r:id="rId34"/>
    </p:embeddedFont>
    <p:embeddedFont>
      <p:font typeface="Encode Sans Semi Condensed Light" panose="02020500000000000000" charset="0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B75"/>
    <a:srgbClr val="FFE599"/>
    <a:srgbClr val="9D8772"/>
    <a:srgbClr val="FFFFFF"/>
    <a:srgbClr val="F6D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218DE6-D431-4044-9C84-DCB305295717}">
  <a:tblStyle styleId="{84218DE6-D431-4044-9C84-DCB3052957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4D890D1-4835-4479-89E5-008A3579EB0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34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佳謙 李" userId="077ca905148b05bc" providerId="LiveId" clId="{B8C5B888-D853-48DB-9577-6145D73BA357}"/>
    <pc:docChg chg="undo custSel addSld delSld modSld sldOrd">
      <pc:chgData name="佳謙 李" userId="077ca905148b05bc" providerId="LiveId" clId="{B8C5B888-D853-48DB-9577-6145D73BA357}" dt="2021-06-23T02:27:45.121" v="2237"/>
      <pc:docMkLst>
        <pc:docMk/>
      </pc:docMkLst>
      <pc:sldChg chg="modSp mod modTransition">
        <pc:chgData name="佳謙 李" userId="077ca905148b05bc" providerId="LiveId" clId="{B8C5B888-D853-48DB-9577-6145D73BA357}" dt="2021-06-23T02:27:45.121" v="2237"/>
        <pc:sldMkLst>
          <pc:docMk/>
          <pc:sldMk cId="0" sldId="256"/>
        </pc:sldMkLst>
        <pc:spChg chg="mod">
          <ac:chgData name="佳謙 李" userId="077ca905148b05bc" providerId="LiveId" clId="{B8C5B888-D853-48DB-9577-6145D73BA357}" dt="2021-06-22T09:16:31.097" v="1674" actId="207"/>
          <ac:spMkLst>
            <pc:docMk/>
            <pc:sldMk cId="0" sldId="256"/>
            <ac:spMk id="1571" creationId="{00000000-0000-0000-0000-000000000000}"/>
          </ac:spMkLst>
        </pc:spChg>
      </pc:sldChg>
      <pc:sldChg chg="modSp mod modTransition">
        <pc:chgData name="佳謙 李" userId="077ca905148b05bc" providerId="LiveId" clId="{B8C5B888-D853-48DB-9577-6145D73BA357}" dt="2021-06-23T02:27:45.121" v="2237"/>
        <pc:sldMkLst>
          <pc:docMk/>
          <pc:sldMk cId="0" sldId="257"/>
        </pc:sldMkLst>
        <pc:spChg chg="mod">
          <ac:chgData name="佳謙 李" userId="077ca905148b05bc" providerId="LiveId" clId="{B8C5B888-D853-48DB-9577-6145D73BA357}" dt="2021-06-21T12:14:39.570" v="214" actId="2711"/>
          <ac:spMkLst>
            <pc:docMk/>
            <pc:sldMk cId="0" sldId="257"/>
            <ac:spMk id="1576" creationId="{00000000-0000-0000-0000-000000000000}"/>
          </ac:spMkLst>
        </pc:spChg>
        <pc:spChg chg="mod">
          <ac:chgData name="佳謙 李" userId="077ca905148b05bc" providerId="LiveId" clId="{B8C5B888-D853-48DB-9577-6145D73BA357}" dt="2021-06-22T09:41:00.730" v="2234"/>
          <ac:spMkLst>
            <pc:docMk/>
            <pc:sldMk cId="0" sldId="257"/>
            <ac:spMk id="1578" creationId="{00000000-0000-0000-0000-000000000000}"/>
          </ac:spMkLst>
        </pc:spChg>
      </pc:sldChg>
      <pc:sldChg chg="del">
        <pc:chgData name="佳謙 李" userId="077ca905148b05bc" providerId="LiveId" clId="{B8C5B888-D853-48DB-9577-6145D73BA357}" dt="2021-06-21T11:03:19.640" v="0" actId="47"/>
        <pc:sldMkLst>
          <pc:docMk/>
          <pc:sldMk cId="0" sldId="258"/>
        </pc:sldMkLst>
      </pc:sldChg>
      <pc:sldChg chg="modSp mod modTransition">
        <pc:chgData name="佳謙 李" userId="077ca905148b05bc" providerId="LiveId" clId="{B8C5B888-D853-48DB-9577-6145D73BA357}" dt="2021-06-23T02:27:45.121" v="2237"/>
        <pc:sldMkLst>
          <pc:docMk/>
          <pc:sldMk cId="0" sldId="259"/>
        </pc:sldMkLst>
        <pc:spChg chg="mod">
          <ac:chgData name="佳謙 李" userId="077ca905148b05bc" providerId="LiveId" clId="{B8C5B888-D853-48DB-9577-6145D73BA357}" dt="2021-06-21T12:16:14.946" v="217" actId="2711"/>
          <ac:spMkLst>
            <pc:docMk/>
            <pc:sldMk cId="0" sldId="259"/>
            <ac:spMk id="1593" creationId="{00000000-0000-0000-0000-000000000000}"/>
          </ac:spMkLst>
        </pc:spChg>
      </pc:sldChg>
      <pc:sldChg chg="modSp mod modTransition">
        <pc:chgData name="佳謙 李" userId="077ca905148b05bc" providerId="LiveId" clId="{B8C5B888-D853-48DB-9577-6145D73BA357}" dt="2021-06-23T02:27:45.121" v="2237"/>
        <pc:sldMkLst>
          <pc:docMk/>
          <pc:sldMk cId="0" sldId="260"/>
        </pc:sldMkLst>
        <pc:spChg chg="mod">
          <ac:chgData name="佳謙 李" userId="077ca905148b05bc" providerId="LiveId" clId="{B8C5B888-D853-48DB-9577-6145D73BA357}" dt="2021-06-22T09:02:52.946" v="1629" actId="404"/>
          <ac:spMkLst>
            <pc:docMk/>
            <pc:sldMk cId="0" sldId="260"/>
            <ac:spMk id="1600" creationId="{00000000-0000-0000-0000-000000000000}"/>
          </ac:spMkLst>
        </pc:spChg>
      </pc:sldChg>
      <pc:sldChg chg="modSp mod modTransition">
        <pc:chgData name="佳謙 李" userId="077ca905148b05bc" providerId="LiveId" clId="{B8C5B888-D853-48DB-9577-6145D73BA357}" dt="2021-06-23T02:27:45.121" v="2237"/>
        <pc:sldMkLst>
          <pc:docMk/>
          <pc:sldMk cId="0" sldId="261"/>
        </pc:sldMkLst>
        <pc:spChg chg="mod">
          <ac:chgData name="佳謙 李" userId="077ca905148b05bc" providerId="LiveId" clId="{B8C5B888-D853-48DB-9577-6145D73BA357}" dt="2021-06-21T12:16:50.775" v="222" actId="2711"/>
          <ac:spMkLst>
            <pc:docMk/>
            <pc:sldMk cId="0" sldId="261"/>
            <ac:spMk id="1606" creationId="{00000000-0000-0000-0000-000000000000}"/>
          </ac:spMkLst>
        </pc:spChg>
        <pc:spChg chg="mod">
          <ac:chgData name="佳謙 李" userId="077ca905148b05bc" providerId="LiveId" clId="{B8C5B888-D853-48DB-9577-6145D73BA357}" dt="2021-06-21T12:20:43.518" v="271" actId="2711"/>
          <ac:spMkLst>
            <pc:docMk/>
            <pc:sldMk cId="0" sldId="261"/>
            <ac:spMk id="1607" creationId="{00000000-0000-0000-0000-000000000000}"/>
          </ac:spMkLst>
        </pc:spChg>
      </pc:sldChg>
      <pc:sldChg chg="delSp modSp mod modTransition">
        <pc:chgData name="佳謙 李" userId="077ca905148b05bc" providerId="LiveId" clId="{B8C5B888-D853-48DB-9577-6145D73BA357}" dt="2021-06-23T02:27:45.121" v="2237"/>
        <pc:sldMkLst>
          <pc:docMk/>
          <pc:sldMk cId="0" sldId="262"/>
        </pc:sldMkLst>
        <pc:spChg chg="mod">
          <ac:chgData name="佳謙 李" userId="077ca905148b05bc" providerId="LiveId" clId="{B8C5B888-D853-48DB-9577-6145D73BA357}" dt="2021-06-21T12:17:02.568" v="224" actId="2711"/>
          <ac:spMkLst>
            <pc:docMk/>
            <pc:sldMk cId="0" sldId="262"/>
            <ac:spMk id="1613" creationId="{00000000-0000-0000-0000-000000000000}"/>
          </ac:spMkLst>
        </pc:spChg>
        <pc:spChg chg="del mod">
          <ac:chgData name="佳謙 李" userId="077ca905148b05bc" providerId="LiveId" clId="{B8C5B888-D853-48DB-9577-6145D73BA357}" dt="2021-06-21T11:21:12.036" v="44" actId="478"/>
          <ac:spMkLst>
            <pc:docMk/>
            <pc:sldMk cId="0" sldId="262"/>
            <ac:spMk id="1614" creationId="{00000000-0000-0000-0000-000000000000}"/>
          </ac:spMkLst>
        </pc:spChg>
      </pc:sldChg>
      <pc:sldChg chg="addSp delSp modSp mod modTransition modAnim">
        <pc:chgData name="佳謙 李" userId="077ca905148b05bc" providerId="LiveId" clId="{B8C5B888-D853-48DB-9577-6145D73BA357}" dt="2021-06-23T02:27:45.121" v="2237"/>
        <pc:sldMkLst>
          <pc:docMk/>
          <pc:sldMk cId="0" sldId="263"/>
        </pc:sldMkLst>
        <pc:spChg chg="add mod">
          <ac:chgData name="佳謙 李" userId="077ca905148b05bc" providerId="LiveId" clId="{B8C5B888-D853-48DB-9577-6145D73BA357}" dt="2021-06-22T09:03:19.829" v="1630" actId="1076"/>
          <ac:spMkLst>
            <pc:docMk/>
            <pc:sldMk cId="0" sldId="263"/>
            <ac:spMk id="2" creationId="{C0B7E75F-307B-48DB-BEAF-D95CF3352585}"/>
          </ac:spMkLst>
        </pc:spChg>
        <pc:spChg chg="add mod">
          <ac:chgData name="佳謙 李" userId="077ca905148b05bc" providerId="LiveId" clId="{B8C5B888-D853-48DB-9577-6145D73BA357}" dt="2021-06-22T09:03:23.746" v="1631" actId="1076"/>
          <ac:spMkLst>
            <pc:docMk/>
            <pc:sldMk cId="0" sldId="263"/>
            <ac:spMk id="3" creationId="{4CF28AF1-5CC4-41CD-AAFF-59C0EDEB386A}"/>
          </ac:spMkLst>
        </pc:spChg>
        <pc:spChg chg="del mod">
          <ac:chgData name="佳謙 李" userId="077ca905148b05bc" providerId="LiveId" clId="{B8C5B888-D853-48DB-9577-6145D73BA357}" dt="2021-06-21T11:23:18.570" v="125" actId="478"/>
          <ac:spMkLst>
            <pc:docMk/>
            <pc:sldMk cId="0" sldId="263"/>
            <ac:spMk id="1624" creationId="{00000000-0000-0000-0000-000000000000}"/>
          </ac:spMkLst>
        </pc:spChg>
        <pc:spChg chg="mod">
          <ac:chgData name="佳謙 李" userId="077ca905148b05bc" providerId="LiveId" clId="{B8C5B888-D853-48DB-9577-6145D73BA357}" dt="2021-06-21T12:18:39.631" v="236" actId="2711"/>
          <ac:spMkLst>
            <pc:docMk/>
            <pc:sldMk cId="0" sldId="263"/>
            <ac:spMk id="1625" creationId="{00000000-0000-0000-0000-000000000000}"/>
          </ac:spMkLst>
        </pc:spChg>
        <pc:spChg chg="del mod">
          <ac:chgData name="佳謙 李" userId="077ca905148b05bc" providerId="LiveId" clId="{B8C5B888-D853-48DB-9577-6145D73BA357}" dt="2021-06-21T11:23:22.787" v="127" actId="478"/>
          <ac:spMkLst>
            <pc:docMk/>
            <pc:sldMk cId="0" sldId="263"/>
            <ac:spMk id="1626" creationId="{00000000-0000-0000-0000-000000000000}"/>
          </ac:spMkLst>
        </pc:spChg>
      </pc:sldChg>
      <pc:sldChg chg="addSp delSp modSp add del mod">
        <pc:chgData name="佳謙 李" userId="077ca905148b05bc" providerId="LiveId" clId="{B8C5B888-D853-48DB-9577-6145D73BA357}" dt="2021-06-22T08:10:26.569" v="995" actId="47"/>
        <pc:sldMkLst>
          <pc:docMk/>
          <pc:sldMk cId="0" sldId="264"/>
        </pc:sldMkLst>
        <pc:spChg chg="add del mod">
          <ac:chgData name="佳謙 李" userId="077ca905148b05bc" providerId="LiveId" clId="{B8C5B888-D853-48DB-9577-6145D73BA357}" dt="2021-06-21T16:09:18.959" v="992" actId="478"/>
          <ac:spMkLst>
            <pc:docMk/>
            <pc:sldMk cId="0" sldId="264"/>
            <ac:spMk id="2" creationId="{57089211-EE22-4187-B5E6-BD81AB267C4C}"/>
          </ac:spMkLst>
        </pc:spChg>
        <pc:spChg chg="add del mod">
          <ac:chgData name="佳謙 李" userId="077ca905148b05bc" providerId="LiveId" clId="{B8C5B888-D853-48DB-9577-6145D73BA357}" dt="2021-06-21T16:09:21.589" v="994" actId="478"/>
          <ac:spMkLst>
            <pc:docMk/>
            <pc:sldMk cId="0" sldId="264"/>
            <ac:spMk id="4" creationId="{83D6ABFB-56E7-40B8-AADF-F4EF254A0BBE}"/>
          </ac:spMkLst>
        </pc:spChg>
        <pc:spChg chg="add del mod">
          <ac:chgData name="佳謙 李" userId="077ca905148b05bc" providerId="LiveId" clId="{B8C5B888-D853-48DB-9577-6145D73BA357}" dt="2021-06-21T16:09:15.073" v="989" actId="478"/>
          <ac:spMkLst>
            <pc:docMk/>
            <pc:sldMk cId="0" sldId="264"/>
            <ac:spMk id="6" creationId="{01168002-C3FA-4E3C-B922-DD76445C80AA}"/>
          </ac:spMkLst>
        </pc:spChg>
        <pc:spChg chg="add del mod">
          <ac:chgData name="佳謙 李" userId="077ca905148b05bc" providerId="LiveId" clId="{B8C5B888-D853-48DB-9577-6145D73BA357}" dt="2021-06-21T16:09:19.739" v="993" actId="478"/>
          <ac:spMkLst>
            <pc:docMk/>
            <pc:sldMk cId="0" sldId="264"/>
            <ac:spMk id="8" creationId="{B52A03B4-F908-4134-B04B-CB23ADB49165}"/>
          </ac:spMkLst>
        </pc:spChg>
        <pc:spChg chg="add del mod">
          <ac:chgData name="佳謙 李" userId="077ca905148b05bc" providerId="LiveId" clId="{B8C5B888-D853-48DB-9577-6145D73BA357}" dt="2021-06-21T16:09:18.235" v="991" actId="478"/>
          <ac:spMkLst>
            <pc:docMk/>
            <pc:sldMk cId="0" sldId="264"/>
            <ac:spMk id="9" creationId="{76C90504-5363-4F6A-BC76-73C0C6676CF9}"/>
          </ac:spMkLst>
        </pc:spChg>
        <pc:spChg chg="mod">
          <ac:chgData name="佳謙 李" userId="077ca905148b05bc" providerId="LiveId" clId="{B8C5B888-D853-48DB-9577-6145D73BA357}" dt="2021-06-21T15:35:42.663" v="537" actId="20577"/>
          <ac:spMkLst>
            <pc:docMk/>
            <pc:sldMk cId="0" sldId="264"/>
            <ac:spMk id="1632" creationId="{00000000-0000-0000-0000-000000000000}"/>
          </ac:spMkLst>
        </pc:spChg>
        <pc:spChg chg="del mod">
          <ac:chgData name="佳謙 李" userId="077ca905148b05bc" providerId="LiveId" clId="{B8C5B888-D853-48DB-9577-6145D73BA357}" dt="2021-06-21T16:09:12.936" v="987" actId="478"/>
          <ac:spMkLst>
            <pc:docMk/>
            <pc:sldMk cId="0" sldId="264"/>
            <ac:spMk id="1633" creationId="{00000000-0000-0000-0000-000000000000}"/>
          </ac:spMkLst>
        </pc:spChg>
        <pc:spChg chg="del mod">
          <ac:chgData name="佳謙 李" userId="077ca905148b05bc" providerId="LiveId" clId="{B8C5B888-D853-48DB-9577-6145D73BA357}" dt="2021-06-21T16:09:14.513" v="988" actId="478"/>
          <ac:spMkLst>
            <pc:docMk/>
            <pc:sldMk cId="0" sldId="264"/>
            <ac:spMk id="1634" creationId="{00000000-0000-0000-0000-000000000000}"/>
          </ac:spMkLst>
        </pc:spChg>
        <pc:spChg chg="del mod">
          <ac:chgData name="佳謙 李" userId="077ca905148b05bc" providerId="LiveId" clId="{B8C5B888-D853-48DB-9577-6145D73BA357}" dt="2021-06-21T16:09:16.092" v="990" actId="478"/>
          <ac:spMkLst>
            <pc:docMk/>
            <pc:sldMk cId="0" sldId="264"/>
            <ac:spMk id="1635" creationId="{00000000-0000-0000-0000-000000000000}"/>
          </ac:spMkLst>
        </pc:spChg>
      </pc:sldChg>
      <pc:sldChg chg="addSp delSp modSp mod modTransition modAnim">
        <pc:chgData name="佳謙 李" userId="077ca905148b05bc" providerId="LiveId" clId="{B8C5B888-D853-48DB-9577-6145D73BA357}" dt="2021-06-23T02:27:45.121" v="2237"/>
        <pc:sldMkLst>
          <pc:docMk/>
          <pc:sldMk cId="0" sldId="265"/>
        </pc:sldMkLst>
        <pc:spChg chg="add del mod">
          <ac:chgData name="佳謙 李" userId="077ca905148b05bc" providerId="LiveId" clId="{B8C5B888-D853-48DB-9577-6145D73BA357}" dt="2021-06-22T08:29:49.003" v="1037"/>
          <ac:spMkLst>
            <pc:docMk/>
            <pc:sldMk cId="0" sldId="265"/>
            <ac:spMk id="3" creationId="{2498CECD-9C95-4781-8140-EF8C4778DE36}"/>
          </ac:spMkLst>
        </pc:spChg>
        <pc:spChg chg="mod">
          <ac:chgData name="佳謙 李" userId="077ca905148b05bc" providerId="LiveId" clId="{B8C5B888-D853-48DB-9577-6145D73BA357}" dt="2021-06-22T08:32:45.940" v="1057" actId="20577"/>
          <ac:spMkLst>
            <pc:docMk/>
            <pc:sldMk cId="0" sldId="265"/>
            <ac:spMk id="1641" creationId="{00000000-0000-0000-0000-000000000000}"/>
          </ac:spMkLst>
        </pc:spChg>
        <pc:spChg chg="add del mod">
          <ac:chgData name="佳謙 李" userId="077ca905148b05bc" providerId="LiveId" clId="{B8C5B888-D853-48DB-9577-6145D73BA357}" dt="2021-06-22T08:35:41.067" v="1292" actId="20577"/>
          <ac:spMkLst>
            <pc:docMk/>
            <pc:sldMk cId="0" sldId="265"/>
            <ac:spMk id="1642" creationId="{00000000-0000-0000-0000-000000000000}"/>
          </ac:spMkLst>
        </pc:spChg>
        <pc:graphicFrameChg chg="add del mod">
          <ac:chgData name="佳謙 李" userId="077ca905148b05bc" providerId="LiveId" clId="{B8C5B888-D853-48DB-9577-6145D73BA357}" dt="2021-06-22T08:29:49.003" v="1037"/>
          <ac:graphicFrameMkLst>
            <pc:docMk/>
            <pc:sldMk cId="0" sldId="265"/>
            <ac:graphicFrameMk id="2" creationId="{F6DF8BBF-8489-4976-A5CA-F46C4F4F7F5C}"/>
          </ac:graphicFrameMkLst>
        </pc:graphicFrameChg>
        <pc:picChg chg="add mod">
          <ac:chgData name="佳謙 李" userId="077ca905148b05bc" providerId="LiveId" clId="{B8C5B888-D853-48DB-9577-6145D73BA357}" dt="2021-06-22T08:41:02.337" v="1331" actId="1076"/>
          <ac:picMkLst>
            <pc:docMk/>
            <pc:sldMk cId="0" sldId="265"/>
            <ac:picMk id="5" creationId="{655894C9-C5A3-4CF4-9E4D-0C1B27BDFCBA}"/>
          </ac:picMkLst>
        </pc:picChg>
      </pc:sldChg>
      <pc:sldChg chg="addSp delSp modSp mod ord modTransition modAnim">
        <pc:chgData name="佳謙 李" userId="077ca905148b05bc" providerId="LiveId" clId="{B8C5B888-D853-48DB-9577-6145D73BA357}" dt="2021-06-23T02:27:45.121" v="2237"/>
        <pc:sldMkLst>
          <pc:docMk/>
          <pc:sldMk cId="0" sldId="266"/>
        </pc:sldMkLst>
        <pc:spChg chg="mod">
          <ac:chgData name="佳謙 李" userId="077ca905148b05bc" providerId="LiveId" clId="{B8C5B888-D853-48DB-9577-6145D73BA357}" dt="2021-06-22T09:21:30.343" v="1703" actId="20577"/>
          <ac:spMkLst>
            <pc:docMk/>
            <pc:sldMk cId="0" sldId="266"/>
            <ac:spMk id="1649" creationId="{00000000-0000-0000-0000-000000000000}"/>
          </ac:spMkLst>
        </pc:spChg>
        <pc:picChg chg="add del mod">
          <ac:chgData name="佳謙 李" userId="077ca905148b05bc" providerId="LiveId" clId="{B8C5B888-D853-48DB-9577-6145D73BA357}" dt="2021-06-22T09:37:33.459" v="2216" actId="478"/>
          <ac:picMkLst>
            <pc:docMk/>
            <pc:sldMk cId="0" sldId="266"/>
            <ac:picMk id="3" creationId="{0ADC213E-0397-4500-8B47-55F4771D2B89}"/>
          </ac:picMkLst>
        </pc:picChg>
        <pc:picChg chg="add mod">
          <ac:chgData name="佳謙 李" userId="077ca905148b05bc" providerId="LiveId" clId="{B8C5B888-D853-48DB-9577-6145D73BA357}" dt="2021-06-22T09:39:30.517" v="2229" actId="1076"/>
          <ac:picMkLst>
            <pc:docMk/>
            <pc:sldMk cId="0" sldId="266"/>
            <ac:picMk id="5" creationId="{D29FD647-589A-4F75-A42C-EC331A80D549}"/>
          </ac:picMkLst>
        </pc:picChg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67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68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69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70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71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72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73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74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75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76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77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78"/>
        </pc:sldMkLst>
      </pc:sldChg>
      <pc:sldChg chg="addSp delSp modSp mod ord modTransition">
        <pc:chgData name="佳謙 李" userId="077ca905148b05bc" providerId="LiveId" clId="{B8C5B888-D853-48DB-9577-6145D73BA357}" dt="2021-06-23T02:27:45.121" v="2237"/>
        <pc:sldMkLst>
          <pc:docMk/>
          <pc:sldMk cId="0" sldId="279"/>
        </pc:sldMkLst>
        <pc:spChg chg="mod">
          <ac:chgData name="佳謙 李" userId="077ca905148b05bc" providerId="LiveId" clId="{B8C5B888-D853-48DB-9577-6145D73BA357}" dt="2021-06-21T15:08:00.735" v="435" actId="20577"/>
          <ac:spMkLst>
            <pc:docMk/>
            <pc:sldMk cId="0" sldId="279"/>
            <ac:spMk id="1864" creationId="{00000000-0000-0000-0000-000000000000}"/>
          </ac:spMkLst>
        </pc:spChg>
        <pc:spChg chg="mod">
          <ac:chgData name="佳謙 李" userId="077ca905148b05bc" providerId="LiveId" clId="{B8C5B888-D853-48DB-9577-6145D73BA357}" dt="2021-06-21T15:35:18.416" v="523" actId="20577"/>
          <ac:spMkLst>
            <pc:docMk/>
            <pc:sldMk cId="0" sldId="279"/>
            <ac:spMk id="1865" creationId="{00000000-0000-0000-0000-000000000000}"/>
          </ac:spMkLst>
        </pc:spChg>
        <pc:picChg chg="add del mod">
          <ac:chgData name="佳謙 李" userId="077ca905148b05bc" providerId="LiveId" clId="{B8C5B888-D853-48DB-9577-6145D73BA357}" dt="2021-06-21T12:24:23.678" v="283" actId="21"/>
          <ac:picMkLst>
            <pc:docMk/>
            <pc:sldMk cId="0" sldId="279"/>
            <ac:picMk id="3" creationId="{D48CAB51-1B68-4782-AEB8-2D8DDFEF28C3}"/>
          </ac:picMkLst>
        </pc:picChg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80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81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82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83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84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85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86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87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88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89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90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91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92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93"/>
        </pc:sldMkLst>
      </pc:sldChg>
      <pc:sldChg chg="del modTransition">
        <pc:chgData name="佳謙 李" userId="077ca905148b05bc" providerId="LiveId" clId="{B8C5B888-D853-48DB-9577-6145D73BA357}" dt="2021-06-22T09:35:03.572" v="2208" actId="47"/>
        <pc:sldMkLst>
          <pc:docMk/>
          <pc:sldMk cId="0" sldId="294"/>
        </pc:sldMkLst>
      </pc:sldChg>
      <pc:sldChg chg="addSp modSp new mod ord modTransition">
        <pc:chgData name="佳謙 李" userId="077ca905148b05bc" providerId="LiveId" clId="{B8C5B888-D853-48DB-9577-6145D73BA357}" dt="2021-06-23T02:27:45.121" v="2237"/>
        <pc:sldMkLst>
          <pc:docMk/>
          <pc:sldMk cId="843744582" sldId="295"/>
        </pc:sldMkLst>
        <pc:picChg chg="add mod">
          <ac:chgData name="佳謙 李" userId="077ca905148b05bc" providerId="LiveId" clId="{B8C5B888-D853-48DB-9577-6145D73BA357}" dt="2021-06-21T12:24:31" v="287" actId="1076"/>
          <ac:picMkLst>
            <pc:docMk/>
            <pc:sldMk cId="843744582" sldId="295"/>
            <ac:picMk id="5" creationId="{5FACDC30-E231-4900-B0A5-98CDAF2BCD87}"/>
          </ac:picMkLst>
        </pc:picChg>
      </pc:sldChg>
      <pc:sldChg chg="modSp new mod modTransition">
        <pc:chgData name="佳謙 李" userId="077ca905148b05bc" providerId="LiveId" clId="{B8C5B888-D853-48DB-9577-6145D73BA357}" dt="2021-06-23T02:27:45.121" v="2237"/>
        <pc:sldMkLst>
          <pc:docMk/>
          <pc:sldMk cId="3781252331" sldId="296"/>
        </pc:sldMkLst>
        <pc:spChg chg="mod">
          <ac:chgData name="佳謙 李" userId="077ca905148b05bc" providerId="LiveId" clId="{B8C5B888-D853-48DB-9577-6145D73BA357}" dt="2021-06-21T15:45:46.554" v="668"/>
          <ac:spMkLst>
            <pc:docMk/>
            <pc:sldMk cId="3781252331" sldId="296"/>
            <ac:spMk id="2" creationId="{2BE4364E-8C87-47CF-9FA6-9013D158A000}"/>
          </ac:spMkLst>
        </pc:spChg>
        <pc:spChg chg="mod">
          <ac:chgData name="佳謙 李" userId="077ca905148b05bc" providerId="LiveId" clId="{B8C5B888-D853-48DB-9577-6145D73BA357}" dt="2021-06-23T02:27:16.396" v="2236" actId="2711"/>
          <ac:spMkLst>
            <pc:docMk/>
            <pc:sldMk cId="3781252331" sldId="296"/>
            <ac:spMk id="3" creationId="{6DB0704E-F57F-4F1E-BD4F-C8147B620021}"/>
          </ac:spMkLst>
        </pc:spChg>
      </pc:sldChg>
      <pc:sldChg chg="delSp modSp new mod modTransition">
        <pc:chgData name="佳謙 李" userId="077ca905148b05bc" providerId="LiveId" clId="{B8C5B888-D853-48DB-9577-6145D73BA357}" dt="2021-06-23T02:27:45.121" v="2237"/>
        <pc:sldMkLst>
          <pc:docMk/>
          <pc:sldMk cId="56402536" sldId="297"/>
        </pc:sldMkLst>
        <pc:spChg chg="mod">
          <ac:chgData name="佳謙 李" userId="077ca905148b05bc" providerId="LiveId" clId="{B8C5B888-D853-48DB-9577-6145D73BA357}" dt="2021-06-21T16:01:48.921" v="985" actId="2711"/>
          <ac:spMkLst>
            <pc:docMk/>
            <pc:sldMk cId="56402536" sldId="297"/>
            <ac:spMk id="2" creationId="{0E90A418-A937-4A37-B3F1-80BC7F0028C8}"/>
          </ac:spMkLst>
        </pc:spChg>
        <pc:spChg chg="del">
          <ac:chgData name="佳謙 李" userId="077ca905148b05bc" providerId="LiveId" clId="{B8C5B888-D853-48DB-9577-6145D73BA357}" dt="2021-06-21T16:01:53.966" v="986" actId="478"/>
          <ac:spMkLst>
            <pc:docMk/>
            <pc:sldMk cId="56402536" sldId="297"/>
            <ac:spMk id="3" creationId="{0910AF3B-96A6-4A67-A862-C95E5A0024F0}"/>
          </ac:spMkLst>
        </pc:spChg>
      </pc:sldChg>
      <pc:sldChg chg="addSp modSp new mod modTransition">
        <pc:chgData name="佳謙 李" userId="077ca905148b05bc" providerId="LiveId" clId="{B8C5B888-D853-48DB-9577-6145D73BA357}" dt="2021-06-23T02:27:45.121" v="2237"/>
        <pc:sldMkLst>
          <pc:docMk/>
          <pc:sldMk cId="4154529297" sldId="298"/>
        </pc:sldMkLst>
        <pc:spChg chg="add mod">
          <ac:chgData name="佳謙 李" userId="077ca905148b05bc" providerId="LiveId" clId="{B8C5B888-D853-48DB-9577-6145D73BA357}" dt="2021-06-22T08:22:02.060" v="1027" actId="1076"/>
          <ac:spMkLst>
            <pc:docMk/>
            <pc:sldMk cId="4154529297" sldId="298"/>
            <ac:spMk id="5" creationId="{F4136AC9-B91A-4951-9C5A-67E71187AE60}"/>
          </ac:spMkLst>
        </pc:spChg>
        <pc:picChg chg="add mod">
          <ac:chgData name="佳謙 李" userId="077ca905148b05bc" providerId="LiveId" clId="{B8C5B888-D853-48DB-9577-6145D73BA357}" dt="2021-06-22T08:20:41.373" v="1013" actId="1076"/>
          <ac:picMkLst>
            <pc:docMk/>
            <pc:sldMk cId="4154529297" sldId="298"/>
            <ac:picMk id="4" creationId="{D802E3B0-E359-4A37-A562-6310859C18F1}"/>
          </ac:picMkLst>
        </pc:picChg>
      </pc:sldChg>
      <pc:sldChg chg="modSp new mod modTransition">
        <pc:chgData name="佳謙 李" userId="077ca905148b05bc" providerId="LiveId" clId="{B8C5B888-D853-48DB-9577-6145D73BA357}" dt="2021-06-23T02:27:45.121" v="2237"/>
        <pc:sldMkLst>
          <pc:docMk/>
          <pc:sldMk cId="3736642541" sldId="299"/>
        </pc:sldMkLst>
        <pc:spChg chg="mod">
          <ac:chgData name="佳謙 李" userId="077ca905148b05bc" providerId="LiveId" clId="{B8C5B888-D853-48DB-9577-6145D73BA357}" dt="2021-06-22T08:36:40.198" v="1323" actId="2711"/>
          <ac:spMkLst>
            <pc:docMk/>
            <pc:sldMk cId="3736642541" sldId="299"/>
            <ac:spMk id="2" creationId="{E113CB72-078C-42A1-BF57-79F226FB68C9}"/>
          </ac:spMkLst>
        </pc:spChg>
        <pc:spChg chg="mod">
          <ac:chgData name="佳謙 李" userId="077ca905148b05bc" providerId="LiveId" clId="{B8C5B888-D853-48DB-9577-6145D73BA357}" dt="2021-06-22T08:54:58.696" v="1560" actId="1076"/>
          <ac:spMkLst>
            <pc:docMk/>
            <pc:sldMk cId="3736642541" sldId="299"/>
            <ac:spMk id="3" creationId="{EDA4B0D8-432A-4FD6-966C-249F20F33DF9}"/>
          </ac:spMkLst>
        </pc:spChg>
      </pc:sldChg>
      <pc:sldChg chg="addSp modSp new mod modTransition">
        <pc:chgData name="佳謙 李" userId="077ca905148b05bc" providerId="LiveId" clId="{B8C5B888-D853-48DB-9577-6145D73BA357}" dt="2021-06-23T02:27:45.121" v="2237"/>
        <pc:sldMkLst>
          <pc:docMk/>
          <pc:sldMk cId="897740528" sldId="300"/>
        </pc:sldMkLst>
        <pc:spChg chg="mod">
          <ac:chgData name="佳謙 李" userId="077ca905148b05bc" providerId="LiveId" clId="{B8C5B888-D853-48DB-9577-6145D73BA357}" dt="2021-06-22T09:01:33.900" v="1620"/>
          <ac:spMkLst>
            <pc:docMk/>
            <pc:sldMk cId="897740528" sldId="300"/>
            <ac:spMk id="2" creationId="{126C997A-B077-4946-838C-18DB7F1E30D4}"/>
          </ac:spMkLst>
        </pc:spChg>
        <pc:spChg chg="mod">
          <ac:chgData name="佳謙 李" userId="077ca905148b05bc" providerId="LiveId" clId="{B8C5B888-D853-48DB-9577-6145D73BA357}" dt="2021-06-22T09:11:18.409" v="1642" actId="1076"/>
          <ac:spMkLst>
            <pc:docMk/>
            <pc:sldMk cId="897740528" sldId="300"/>
            <ac:spMk id="3" creationId="{00DCA74A-CEFC-429E-A82B-66108F5BFD5F}"/>
          </ac:spMkLst>
        </pc:spChg>
        <pc:picChg chg="add mod">
          <ac:chgData name="佳謙 李" userId="077ca905148b05bc" providerId="LiveId" clId="{B8C5B888-D853-48DB-9577-6145D73BA357}" dt="2021-06-22T09:06:06.951" v="1641" actId="1076"/>
          <ac:picMkLst>
            <pc:docMk/>
            <pc:sldMk cId="897740528" sldId="300"/>
            <ac:picMk id="6" creationId="{1A824362-BFF9-4813-939E-0283A015BE8C}"/>
          </ac:picMkLst>
        </pc:picChg>
      </pc:sldChg>
      <pc:sldChg chg="modSp new mod modTransition">
        <pc:chgData name="佳謙 李" userId="077ca905148b05bc" providerId="LiveId" clId="{B8C5B888-D853-48DB-9577-6145D73BA357}" dt="2021-06-23T02:27:45.121" v="2237"/>
        <pc:sldMkLst>
          <pc:docMk/>
          <pc:sldMk cId="2237160213" sldId="301"/>
        </pc:sldMkLst>
        <pc:spChg chg="mod">
          <ac:chgData name="佳謙 李" userId="077ca905148b05bc" providerId="LiveId" clId="{B8C5B888-D853-48DB-9577-6145D73BA357}" dt="2021-06-22T09:00:29.747" v="1619" actId="404"/>
          <ac:spMkLst>
            <pc:docMk/>
            <pc:sldMk cId="2237160213" sldId="301"/>
            <ac:spMk id="2" creationId="{BDFD5BCF-9CBD-4CE4-A40B-1D20DD4EA62D}"/>
          </ac:spMkLst>
        </pc:spChg>
      </pc:sldChg>
      <pc:sldChg chg="modSp new mod modTransition">
        <pc:chgData name="佳謙 李" userId="077ca905148b05bc" providerId="LiveId" clId="{B8C5B888-D853-48DB-9577-6145D73BA357}" dt="2021-06-23T02:27:45.121" v="2237"/>
        <pc:sldMkLst>
          <pc:docMk/>
          <pc:sldMk cId="1976265568" sldId="302"/>
        </pc:sldMkLst>
        <pc:spChg chg="mod">
          <ac:chgData name="佳謙 李" userId="077ca905148b05bc" providerId="LiveId" clId="{B8C5B888-D853-48DB-9577-6145D73BA357}" dt="2021-06-22T09:21:39.596" v="1711" actId="2711"/>
          <ac:spMkLst>
            <pc:docMk/>
            <pc:sldMk cId="1976265568" sldId="302"/>
            <ac:spMk id="2" creationId="{3D2765EE-A84F-4F28-9206-0B1081FB08B4}"/>
          </ac:spMkLst>
        </pc:spChg>
        <pc:spChg chg="mod">
          <ac:chgData name="佳謙 李" userId="077ca905148b05bc" providerId="LiveId" clId="{B8C5B888-D853-48DB-9577-6145D73BA357}" dt="2021-06-22T09:40:03.411" v="2232" actId="3626"/>
          <ac:spMkLst>
            <pc:docMk/>
            <pc:sldMk cId="1976265568" sldId="302"/>
            <ac:spMk id="3" creationId="{ED0EA138-6A73-42F4-9063-504E1950B4D9}"/>
          </ac:spMkLst>
        </pc:spChg>
      </pc:sldChg>
      <pc:sldMasterChg chg="delSldLayout">
        <pc:chgData name="佳謙 李" userId="077ca905148b05bc" providerId="LiveId" clId="{B8C5B888-D853-48DB-9577-6145D73BA357}" dt="2021-06-22T09:35:03.572" v="2208" actId="47"/>
        <pc:sldMasterMkLst>
          <pc:docMk/>
          <pc:sldMasterMk cId="0" sldId="2147483659"/>
        </pc:sldMasterMkLst>
        <pc:sldLayoutChg chg="del">
          <pc:chgData name="佳謙 李" userId="077ca905148b05bc" providerId="LiveId" clId="{B8C5B888-D853-48DB-9577-6145D73BA357}" dt="2021-06-22T09:35:03.572" v="2208" actId="47"/>
          <pc:sldLayoutMkLst>
            <pc:docMk/>
            <pc:sldMasterMk cId="0" sldId="2147483659"/>
            <pc:sldLayoutMk cId="0" sldId="2147483653"/>
          </pc:sldLayoutMkLst>
        </pc:sldLayoutChg>
        <pc:sldLayoutChg chg="del">
          <pc:chgData name="佳謙 李" userId="077ca905148b05bc" providerId="LiveId" clId="{B8C5B888-D853-48DB-9577-6145D73BA357}" dt="2021-06-22T09:35:03.572" v="2208" actId="47"/>
          <pc:sldLayoutMkLst>
            <pc:docMk/>
            <pc:sldMasterMk cId="0" sldId="2147483659"/>
            <pc:sldLayoutMk cId="0" sldId="2147483654"/>
          </pc:sldLayoutMkLst>
        </pc:sldLayoutChg>
        <pc:sldLayoutChg chg="del">
          <pc:chgData name="佳謙 李" userId="077ca905148b05bc" providerId="LiveId" clId="{B8C5B888-D853-48DB-9577-6145D73BA357}" dt="2021-06-22T09:35:03.572" v="2208" actId="47"/>
          <pc:sldLayoutMkLst>
            <pc:docMk/>
            <pc:sldMasterMk cId="0" sldId="2147483659"/>
            <pc:sldLayoutMk cId="0" sldId="2147483655"/>
          </pc:sldLayoutMkLst>
        </pc:sldLayoutChg>
      </pc:sldMasterChg>
    </pc:docChg>
  </pc:docChgLst>
</pc:chgInfo>
</file>

<file path=ppt/media/hdphoto1.wdp>
</file>

<file path=ppt/media/image1.jpg>
</file>

<file path=ppt/media/image2.jpg>
</file>

<file path=ppt/media/image3.png>
</file>

<file path=ppt/media/image4.png>
</file>

<file path=ppt/media/image5.png>
</file>

<file path=ppt/media/image6.sv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" name="Google Shape;164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" name="Google Shape;162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2" name="Google Shape;186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1639" y="0"/>
            <a:ext cx="406192" cy="3254913"/>
            <a:chOff x="6176324" y="51530"/>
            <a:chExt cx="466512" cy="3738701"/>
          </a:xfrm>
        </p:grpSpPr>
        <p:sp>
          <p:nvSpPr>
            <p:cNvPr id="11" name="Google Shape;11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400725" y="51530"/>
              <a:ext cx="17700" cy="29235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7060395" y="1"/>
            <a:ext cx="514087" cy="1914307"/>
            <a:chOff x="4897958" y="1976913"/>
            <a:chExt cx="514087" cy="1914307"/>
          </a:xfrm>
        </p:grpSpPr>
        <p:sp>
          <p:nvSpPr>
            <p:cNvPr id="14" name="Google Shape;14;p2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57463" y="1976913"/>
              <a:ext cx="17700" cy="998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332641" y="-8"/>
            <a:ext cx="406190" cy="1834361"/>
            <a:chOff x="5578966" y="2128142"/>
            <a:chExt cx="406190" cy="1834361"/>
          </a:xfrm>
        </p:grpSpPr>
        <p:sp>
          <p:nvSpPr>
            <p:cNvPr id="17" name="Google Shape;17;p2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774600" y="2128142"/>
              <a:ext cx="17700" cy="846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925761" y="-4"/>
            <a:ext cx="466512" cy="2651935"/>
            <a:chOff x="6176324" y="1138296"/>
            <a:chExt cx="466512" cy="2651935"/>
          </a:xfrm>
        </p:grpSpPr>
        <p:sp>
          <p:nvSpPr>
            <p:cNvPr id="20" name="Google Shape;20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400713" y="1138296"/>
              <a:ext cx="17700" cy="18366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1172323" y="1"/>
            <a:ext cx="476555" cy="1769343"/>
            <a:chOff x="6798998" y="1831963"/>
            <a:chExt cx="476555" cy="1769343"/>
          </a:xfrm>
        </p:grpSpPr>
        <p:sp>
          <p:nvSpPr>
            <p:cNvPr id="23" name="Google Shape;23;p2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026850" y="1831963"/>
              <a:ext cx="17700" cy="1143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8514939" y="0"/>
            <a:ext cx="170472" cy="2234029"/>
            <a:chOff x="7576714" y="1094963"/>
            <a:chExt cx="170472" cy="2234029"/>
          </a:xfrm>
        </p:grpSpPr>
        <p:sp>
          <p:nvSpPr>
            <p:cNvPr id="26" name="Google Shape;26;p2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52975" y="1094963"/>
              <a:ext cx="17700" cy="1880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295272" y="0"/>
            <a:ext cx="288375" cy="2884716"/>
            <a:chOff x="7883572" y="937188"/>
            <a:chExt cx="288375" cy="2884716"/>
          </a:xfrm>
        </p:grpSpPr>
        <p:sp>
          <p:nvSpPr>
            <p:cNvPr id="29" name="Google Shape;29;p2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024900" y="937188"/>
              <a:ext cx="17700" cy="2037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1140646" y="293240"/>
            <a:ext cx="157798" cy="180711"/>
            <a:chOff x="3462796" y="2555878"/>
            <a:chExt cx="157798" cy="180711"/>
          </a:xfrm>
        </p:grpSpPr>
        <p:sp>
          <p:nvSpPr>
            <p:cNvPr id="32" name="Google Shape;32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Google Shape;38;p2"/>
          <p:cNvGrpSpPr/>
          <p:nvPr/>
        </p:nvGrpSpPr>
        <p:grpSpPr>
          <a:xfrm>
            <a:off x="4022411" y="1914288"/>
            <a:ext cx="180404" cy="190055"/>
            <a:chOff x="3770248" y="2527300"/>
            <a:chExt cx="180404" cy="190055"/>
          </a:xfrm>
        </p:grpSpPr>
        <p:sp>
          <p:nvSpPr>
            <p:cNvPr id="39" name="Google Shape;3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7394864" y="516070"/>
            <a:ext cx="214463" cy="245604"/>
            <a:chOff x="3462796" y="2555878"/>
            <a:chExt cx="157798" cy="180711"/>
          </a:xfrm>
        </p:grpSpPr>
        <p:sp>
          <p:nvSpPr>
            <p:cNvPr id="44" name="Google Shape;44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5968644" y="2524138"/>
            <a:ext cx="245187" cy="258304"/>
            <a:chOff x="3770248" y="2527300"/>
            <a:chExt cx="180404" cy="190055"/>
          </a:xfrm>
        </p:grpSpPr>
        <p:sp>
          <p:nvSpPr>
            <p:cNvPr id="51" name="Google Shape;51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 rot="5400000">
            <a:off x="5717697" y="1234087"/>
            <a:ext cx="214448" cy="245568"/>
            <a:chOff x="3462796" y="2555878"/>
            <a:chExt cx="157798" cy="180711"/>
          </a:xfrm>
        </p:grpSpPr>
        <p:sp>
          <p:nvSpPr>
            <p:cNvPr id="56" name="Google Shape;56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338248" y="3028088"/>
            <a:ext cx="180404" cy="190055"/>
            <a:chOff x="3770248" y="2527300"/>
            <a:chExt cx="180404" cy="190055"/>
          </a:xfrm>
        </p:grpSpPr>
        <p:sp>
          <p:nvSpPr>
            <p:cNvPr id="63" name="Google Shape;63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" name="Google Shape;67;p2"/>
          <p:cNvSpPr txBox="1">
            <a:spLocks noGrp="1"/>
          </p:cNvSpPr>
          <p:nvPr>
            <p:ph type="ctrTitle"/>
          </p:nvPr>
        </p:nvSpPr>
        <p:spPr>
          <a:xfrm>
            <a:off x="855300" y="3382225"/>
            <a:ext cx="7433400" cy="8103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grpSp>
        <p:nvGrpSpPr>
          <p:cNvPr id="68" name="Google Shape;68;p2"/>
          <p:cNvGrpSpPr/>
          <p:nvPr/>
        </p:nvGrpSpPr>
        <p:grpSpPr>
          <a:xfrm rot="-2700000">
            <a:off x="8555730" y="2841622"/>
            <a:ext cx="180402" cy="190053"/>
            <a:chOff x="3770248" y="2527300"/>
            <a:chExt cx="180404" cy="190055"/>
          </a:xfrm>
        </p:grpSpPr>
        <p:sp>
          <p:nvSpPr>
            <p:cNvPr id="69" name="Google Shape;6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2"/>
          <p:cNvGrpSpPr/>
          <p:nvPr/>
        </p:nvGrpSpPr>
        <p:grpSpPr>
          <a:xfrm>
            <a:off x="2484475" y="3"/>
            <a:ext cx="1046700" cy="3098822"/>
            <a:chOff x="2484475" y="3"/>
            <a:chExt cx="1046700" cy="3098822"/>
          </a:xfrm>
        </p:grpSpPr>
        <p:sp>
          <p:nvSpPr>
            <p:cNvPr id="74" name="Google Shape;74;p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" name="Google Shape;76;p2"/>
            <p:cNvGrpSpPr/>
            <p:nvPr/>
          </p:nvGrpSpPr>
          <p:grpSpPr>
            <a:xfrm>
              <a:off x="2769703" y="3"/>
              <a:ext cx="510180" cy="2812953"/>
              <a:chOff x="1818382" y="1216859"/>
              <a:chExt cx="466728" cy="2573372"/>
            </a:xfrm>
          </p:grpSpPr>
          <p:grpSp>
            <p:nvGrpSpPr>
              <p:cNvPr id="77" name="Google Shape;77;p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78" name="Google Shape;78;p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81" name="Google Shape;81;p2"/>
              <p:cNvSpPr/>
              <p:nvPr/>
            </p:nvSpPr>
            <p:spPr>
              <a:xfrm>
                <a:off x="2046058" y="1216859"/>
                <a:ext cx="17700" cy="1761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" name="Google Shape;82;p2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3" name="Google Shape;83;p2"/>
          <p:cNvGrpSpPr/>
          <p:nvPr/>
        </p:nvGrpSpPr>
        <p:grpSpPr>
          <a:xfrm>
            <a:off x="3961868" y="-4"/>
            <a:ext cx="905291" cy="1913714"/>
            <a:chOff x="3961868" y="-4"/>
            <a:chExt cx="905291" cy="1913714"/>
          </a:xfrm>
        </p:grpSpPr>
        <p:grpSp>
          <p:nvGrpSpPr>
            <p:cNvPr id="84" name="Google Shape;84;p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85" name="Google Shape;85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4155315" y="-4"/>
              <a:ext cx="522826" cy="1721098"/>
              <a:chOff x="2447534" y="2035293"/>
              <a:chExt cx="478297" cy="1574511"/>
            </a:xfrm>
          </p:grpSpPr>
          <p:grpSp>
            <p:nvGrpSpPr>
              <p:cNvPr id="88" name="Google Shape;88;p2"/>
              <p:cNvGrpSpPr/>
              <p:nvPr/>
            </p:nvGrpSpPr>
            <p:grpSpPr>
              <a:xfrm>
                <a:off x="2447534" y="2035293"/>
                <a:ext cx="478297" cy="1574511"/>
                <a:chOff x="2447534" y="2035293"/>
                <a:chExt cx="478297" cy="1574511"/>
              </a:xfrm>
            </p:grpSpPr>
            <p:grpSp>
              <p:nvGrpSpPr>
                <p:cNvPr id="89" name="Google Shape;89;p2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3" name="Google Shape;93;p2"/>
                <p:cNvSpPr/>
                <p:nvPr/>
              </p:nvSpPr>
              <p:spPr>
                <a:xfrm>
                  <a:off x="2675610" y="2035293"/>
                  <a:ext cx="17700" cy="942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4" name="Google Shape;94;p2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95" name="Google Shape;95;p2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96" name="Google Shape;96;p2"/>
          <p:cNvGrpSpPr/>
          <p:nvPr/>
        </p:nvGrpSpPr>
        <p:grpSpPr>
          <a:xfrm>
            <a:off x="5194218" y="4"/>
            <a:ext cx="522827" cy="1415951"/>
            <a:chOff x="5194218" y="4"/>
            <a:chExt cx="522827" cy="1415951"/>
          </a:xfrm>
        </p:grpSpPr>
        <p:grpSp>
          <p:nvGrpSpPr>
            <p:cNvPr id="97" name="Google Shape;97;p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98" name="Google Shape;98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5371921" y="4"/>
              <a:ext cx="182209" cy="1277751"/>
              <a:chOff x="3305183" y="2153669"/>
              <a:chExt cx="166690" cy="1168924"/>
            </a:xfrm>
          </p:grpSpPr>
          <p:grpSp>
            <p:nvGrpSpPr>
              <p:cNvPr id="101" name="Google Shape;101;p2"/>
              <p:cNvGrpSpPr/>
              <p:nvPr/>
            </p:nvGrpSpPr>
            <p:grpSpPr>
              <a:xfrm>
                <a:off x="3305183" y="2153669"/>
                <a:ext cx="166690" cy="1168924"/>
                <a:chOff x="3305183" y="2153669"/>
                <a:chExt cx="166690" cy="1168924"/>
              </a:xfrm>
            </p:grpSpPr>
            <p:grpSp>
              <p:nvGrpSpPr>
                <p:cNvPr id="102" name="Google Shape;102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6" name="Google Shape;106;p2"/>
                <p:cNvSpPr/>
                <p:nvPr/>
              </p:nvSpPr>
              <p:spPr>
                <a:xfrm>
                  <a:off x="3375902" y="2153669"/>
                  <a:ext cx="17700" cy="824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" name="Google Shape;107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08" name="Google Shape;108;p2"/>
          <p:cNvGrpSpPr/>
          <p:nvPr/>
        </p:nvGrpSpPr>
        <p:grpSpPr>
          <a:xfrm>
            <a:off x="7824797" y="4"/>
            <a:ext cx="860597" cy="3024352"/>
            <a:chOff x="7824797" y="4"/>
            <a:chExt cx="860597" cy="3024352"/>
          </a:xfrm>
        </p:grpSpPr>
        <p:grpSp>
          <p:nvGrpSpPr>
            <p:cNvPr id="109" name="Google Shape;109;p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112;p2"/>
            <p:cNvGrpSpPr/>
            <p:nvPr/>
          </p:nvGrpSpPr>
          <p:grpSpPr>
            <a:xfrm>
              <a:off x="8100547" y="4"/>
              <a:ext cx="300376" cy="2805682"/>
              <a:chOff x="3792712" y="1254959"/>
              <a:chExt cx="274793" cy="2566720"/>
            </a:xfrm>
          </p:grpSpPr>
          <p:grpSp>
            <p:nvGrpSpPr>
              <p:cNvPr id="113" name="Google Shape;113;p2"/>
              <p:cNvGrpSpPr/>
              <p:nvPr/>
            </p:nvGrpSpPr>
            <p:grpSpPr>
              <a:xfrm>
                <a:off x="3792712" y="1254959"/>
                <a:ext cx="274793" cy="2566720"/>
                <a:chOff x="3792712" y="1254959"/>
                <a:chExt cx="274793" cy="2566720"/>
              </a:xfrm>
            </p:grpSpPr>
            <p:grpSp>
              <p:nvGrpSpPr>
                <p:cNvPr id="114" name="Google Shape;114;p2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15" name="Google Shape;115;p2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2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2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8" name="Google Shape;118;p2"/>
                <p:cNvSpPr/>
                <p:nvPr/>
              </p:nvSpPr>
              <p:spPr>
                <a:xfrm>
                  <a:off x="3923169" y="1254959"/>
                  <a:ext cx="17700" cy="1722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" name="Google Shape;119;p2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0" name="Google Shape;120;p2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1" name="Google Shape;121;p2"/>
          <p:cNvGrpSpPr/>
          <p:nvPr/>
        </p:nvGrpSpPr>
        <p:grpSpPr>
          <a:xfrm>
            <a:off x="1192601" y="-5"/>
            <a:ext cx="1046700" cy="2424933"/>
            <a:chOff x="1192601" y="-5"/>
            <a:chExt cx="1046700" cy="2424933"/>
          </a:xfrm>
        </p:grpSpPr>
        <p:grpSp>
          <p:nvGrpSpPr>
            <p:cNvPr id="122" name="Google Shape;122;p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23" name="Google Shape;123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2"/>
            <p:cNvGrpSpPr/>
            <p:nvPr/>
          </p:nvGrpSpPr>
          <p:grpSpPr>
            <a:xfrm>
              <a:off x="1417979" y="-5"/>
              <a:ext cx="580390" cy="2131191"/>
              <a:chOff x="522260" y="1950146"/>
              <a:chExt cx="530958" cy="1949676"/>
            </a:xfrm>
          </p:grpSpPr>
          <p:grpSp>
            <p:nvGrpSpPr>
              <p:cNvPr id="126" name="Google Shape;126;p2"/>
              <p:cNvGrpSpPr/>
              <p:nvPr/>
            </p:nvGrpSpPr>
            <p:grpSpPr>
              <a:xfrm>
                <a:off x="522260" y="1950146"/>
                <a:ext cx="530958" cy="1949676"/>
                <a:chOff x="522260" y="1950146"/>
                <a:chExt cx="530958" cy="1949676"/>
              </a:xfrm>
            </p:grpSpPr>
            <p:grpSp>
              <p:nvGrpSpPr>
                <p:cNvPr id="127" name="Google Shape;127;p2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28" name="Google Shape;128;p2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2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2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2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" name="Google Shape;132;p2"/>
                <p:cNvSpPr/>
                <p:nvPr/>
              </p:nvSpPr>
              <p:spPr>
                <a:xfrm>
                  <a:off x="786939" y="1950146"/>
                  <a:ext cx="17700" cy="1027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" name="Google Shape;133;p2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" name="Google Shape;134;p2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135" name="Google Shape;135;p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6" name="Google Shape;136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2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139" name="Google Shape;139;p2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140" name="Google Shape;140;p2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1" name="Google Shape;141;p2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2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2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2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" name="Google Shape;145;p2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6" name="Google Shape;146;p2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7" name="Google Shape;147;p2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8" name="Google Shape;148;p2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9" name="Google Shape;149;p2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50" name="Google Shape;150;p2"/>
          <p:cNvGrpSpPr/>
          <p:nvPr/>
        </p:nvGrpSpPr>
        <p:grpSpPr>
          <a:xfrm>
            <a:off x="721731" y="-1"/>
            <a:ext cx="522827" cy="2757179"/>
            <a:chOff x="721731" y="-1"/>
            <a:chExt cx="522827" cy="2757179"/>
          </a:xfrm>
        </p:grpSpPr>
        <p:grpSp>
          <p:nvGrpSpPr>
            <p:cNvPr id="151" name="Google Shape;151;p2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52" name="Google Shape;152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2"/>
            <p:cNvGrpSpPr/>
            <p:nvPr/>
          </p:nvGrpSpPr>
          <p:grpSpPr>
            <a:xfrm>
              <a:off x="892053" y="-1"/>
              <a:ext cx="182209" cy="2616197"/>
              <a:chOff x="3305183" y="929219"/>
              <a:chExt cx="166690" cy="2393374"/>
            </a:xfrm>
          </p:grpSpPr>
          <p:grpSp>
            <p:nvGrpSpPr>
              <p:cNvPr id="155" name="Google Shape;155;p2"/>
              <p:cNvGrpSpPr/>
              <p:nvPr/>
            </p:nvGrpSpPr>
            <p:grpSpPr>
              <a:xfrm>
                <a:off x="3305183" y="929219"/>
                <a:ext cx="166690" cy="2393374"/>
                <a:chOff x="3305183" y="929219"/>
                <a:chExt cx="166690" cy="2393374"/>
              </a:xfrm>
            </p:grpSpPr>
            <p:grpSp>
              <p:nvGrpSpPr>
                <p:cNvPr id="156" name="Google Shape;156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57" name="Google Shape;157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60" name="Google Shape;160;p2"/>
                <p:cNvSpPr/>
                <p:nvPr/>
              </p:nvSpPr>
              <p:spPr>
                <a:xfrm>
                  <a:off x="3375919" y="929219"/>
                  <a:ext cx="17700" cy="2048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1" name="Google Shape;161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3"/>
          <p:cNvGrpSpPr/>
          <p:nvPr/>
        </p:nvGrpSpPr>
        <p:grpSpPr>
          <a:xfrm>
            <a:off x="7647709" y="-1"/>
            <a:ext cx="476555" cy="4897445"/>
            <a:chOff x="6798998" y="-1296139"/>
            <a:chExt cx="476555" cy="4897445"/>
          </a:xfrm>
        </p:grpSpPr>
        <p:sp>
          <p:nvSpPr>
            <p:cNvPr id="164" name="Google Shape;164;p3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7026850" y="-1296139"/>
              <a:ext cx="17700" cy="4271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8602816" y="-3"/>
            <a:ext cx="406190" cy="1540306"/>
            <a:chOff x="5578966" y="2422197"/>
            <a:chExt cx="406190" cy="1540306"/>
          </a:xfrm>
        </p:grpSpPr>
        <p:sp>
          <p:nvSpPr>
            <p:cNvPr id="167" name="Google Shape;167;p3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5774600" y="2422197"/>
              <a:ext cx="17700" cy="552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3"/>
          <p:cNvGrpSpPr/>
          <p:nvPr/>
        </p:nvGrpSpPr>
        <p:grpSpPr>
          <a:xfrm>
            <a:off x="7963861" y="0"/>
            <a:ext cx="466512" cy="2850155"/>
            <a:chOff x="6176324" y="940075"/>
            <a:chExt cx="466512" cy="2850155"/>
          </a:xfrm>
        </p:grpSpPr>
        <p:sp>
          <p:nvSpPr>
            <p:cNvPr id="170" name="Google Shape;170;p3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6400713" y="940075"/>
              <a:ext cx="17700" cy="2034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3"/>
          <p:cNvGrpSpPr/>
          <p:nvPr/>
        </p:nvGrpSpPr>
        <p:grpSpPr>
          <a:xfrm>
            <a:off x="6187339" y="0"/>
            <a:ext cx="170472" cy="1319629"/>
            <a:chOff x="7576714" y="2009363"/>
            <a:chExt cx="170472" cy="1319629"/>
          </a:xfrm>
        </p:grpSpPr>
        <p:sp>
          <p:nvSpPr>
            <p:cNvPr id="173" name="Google Shape;173;p3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7652975" y="2009363"/>
              <a:ext cx="17700" cy="9657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3"/>
          <p:cNvGrpSpPr/>
          <p:nvPr/>
        </p:nvGrpSpPr>
        <p:grpSpPr>
          <a:xfrm>
            <a:off x="6863948" y="-1"/>
            <a:ext cx="288375" cy="3513742"/>
            <a:chOff x="7883572" y="308161"/>
            <a:chExt cx="288375" cy="3513742"/>
          </a:xfrm>
        </p:grpSpPr>
        <p:sp>
          <p:nvSpPr>
            <p:cNvPr id="176" name="Google Shape;176;p3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024899" y="308161"/>
              <a:ext cx="17700" cy="2667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3"/>
          <p:cNvSpPr txBox="1">
            <a:spLocks noGrp="1"/>
          </p:cNvSpPr>
          <p:nvPr>
            <p:ph type="ctrTitle"/>
          </p:nvPr>
        </p:nvSpPr>
        <p:spPr>
          <a:xfrm>
            <a:off x="1585825" y="2053500"/>
            <a:ext cx="4646100" cy="6309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79" name="Google Shape;179;p3"/>
          <p:cNvSpPr txBox="1">
            <a:spLocks noGrp="1"/>
          </p:cNvSpPr>
          <p:nvPr>
            <p:ph type="subTitle" idx="1"/>
          </p:nvPr>
        </p:nvSpPr>
        <p:spPr>
          <a:xfrm>
            <a:off x="1585825" y="2705100"/>
            <a:ext cx="4646100" cy="38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3"/>
          <p:cNvSpPr/>
          <p:nvPr/>
        </p:nvSpPr>
        <p:spPr>
          <a:xfrm>
            <a:off x="-229144" y="1734600"/>
            <a:ext cx="1674300" cy="1674300"/>
          </a:xfrm>
          <a:prstGeom prst="chord">
            <a:avLst>
              <a:gd name="adj1" fmla="val 13399399"/>
              <a:gd name="adj2" fmla="val 8184747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"/>
          <p:cNvSpPr/>
          <p:nvPr/>
        </p:nvSpPr>
        <p:spPr>
          <a:xfrm>
            <a:off x="-29101" y="1934643"/>
            <a:ext cx="1274400" cy="1274400"/>
          </a:xfrm>
          <a:prstGeom prst="chord">
            <a:avLst>
              <a:gd name="adj1" fmla="val 11949430"/>
              <a:gd name="adj2" fmla="val 9637875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" name="Google Shape;182;p3"/>
          <p:cNvGrpSpPr/>
          <p:nvPr/>
        </p:nvGrpSpPr>
        <p:grpSpPr>
          <a:xfrm>
            <a:off x="6746411" y="744238"/>
            <a:ext cx="180404" cy="190055"/>
            <a:chOff x="3770248" y="2527300"/>
            <a:chExt cx="180404" cy="190055"/>
          </a:xfrm>
        </p:grpSpPr>
        <p:sp>
          <p:nvSpPr>
            <p:cNvPr id="183" name="Google Shape;183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p3"/>
          <p:cNvGrpSpPr/>
          <p:nvPr/>
        </p:nvGrpSpPr>
        <p:grpSpPr>
          <a:xfrm>
            <a:off x="1030839" y="3124970"/>
            <a:ext cx="214463" cy="245604"/>
            <a:chOff x="3462796" y="2555878"/>
            <a:chExt cx="157798" cy="180711"/>
          </a:xfrm>
        </p:grpSpPr>
        <p:sp>
          <p:nvSpPr>
            <p:cNvPr id="188" name="Google Shape;188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" name="Google Shape;194;p3"/>
          <p:cNvGrpSpPr/>
          <p:nvPr/>
        </p:nvGrpSpPr>
        <p:grpSpPr>
          <a:xfrm>
            <a:off x="8737419" y="2806488"/>
            <a:ext cx="245187" cy="258304"/>
            <a:chOff x="3770248" y="2527300"/>
            <a:chExt cx="180404" cy="190055"/>
          </a:xfrm>
        </p:grpSpPr>
        <p:sp>
          <p:nvSpPr>
            <p:cNvPr id="195" name="Google Shape;195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3"/>
          <p:cNvGrpSpPr/>
          <p:nvPr/>
        </p:nvGrpSpPr>
        <p:grpSpPr>
          <a:xfrm rot="5400000">
            <a:off x="8622497" y="4565562"/>
            <a:ext cx="214448" cy="245568"/>
            <a:chOff x="3462796" y="2555878"/>
            <a:chExt cx="157798" cy="180711"/>
          </a:xfrm>
        </p:grpSpPr>
        <p:sp>
          <p:nvSpPr>
            <p:cNvPr id="200" name="Google Shape;200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" name="Google Shape;206;p3"/>
          <p:cNvGrpSpPr/>
          <p:nvPr/>
        </p:nvGrpSpPr>
        <p:grpSpPr>
          <a:xfrm>
            <a:off x="163248" y="1684513"/>
            <a:ext cx="180404" cy="190055"/>
            <a:chOff x="3770248" y="2527300"/>
            <a:chExt cx="180404" cy="190055"/>
          </a:xfrm>
        </p:grpSpPr>
        <p:sp>
          <p:nvSpPr>
            <p:cNvPr id="207" name="Google Shape;207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" name="Google Shape;211;p3"/>
          <p:cNvGrpSpPr/>
          <p:nvPr/>
        </p:nvGrpSpPr>
        <p:grpSpPr>
          <a:xfrm rot="-2700000">
            <a:off x="7714705" y="744247"/>
            <a:ext cx="180402" cy="190053"/>
            <a:chOff x="3770248" y="2527300"/>
            <a:chExt cx="180404" cy="190055"/>
          </a:xfrm>
        </p:grpSpPr>
        <p:sp>
          <p:nvSpPr>
            <p:cNvPr id="212" name="Google Shape;212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6" name="Google Shape;216;p3"/>
          <p:cNvGrpSpPr/>
          <p:nvPr/>
        </p:nvGrpSpPr>
        <p:grpSpPr>
          <a:xfrm>
            <a:off x="6651762" y="-7"/>
            <a:ext cx="1046700" cy="1769370"/>
            <a:chOff x="2484475" y="1329455"/>
            <a:chExt cx="1046700" cy="1769370"/>
          </a:xfrm>
        </p:grpSpPr>
        <p:sp>
          <p:nvSpPr>
            <p:cNvPr id="217" name="Google Shape;217;p3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3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220" name="Google Shape;220;p3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221" name="Google Shape;221;p3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2" name="Google Shape;222;p3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3" name="Google Shape;223;p3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24" name="Google Shape;224;p3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3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6" name="Google Shape;226;p3"/>
          <p:cNvGrpSpPr/>
          <p:nvPr/>
        </p:nvGrpSpPr>
        <p:grpSpPr>
          <a:xfrm>
            <a:off x="8277068" y="-1"/>
            <a:ext cx="905291" cy="2805686"/>
            <a:chOff x="3961868" y="-891976"/>
            <a:chExt cx="905291" cy="2805686"/>
          </a:xfrm>
        </p:grpSpPr>
        <p:grpSp>
          <p:nvGrpSpPr>
            <p:cNvPr id="227" name="Google Shape;227;p3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228" name="Google Shape;228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3"/>
            <p:cNvGrpSpPr/>
            <p:nvPr/>
          </p:nvGrpSpPr>
          <p:grpSpPr>
            <a:xfrm>
              <a:off x="4155315" y="-891976"/>
              <a:ext cx="522826" cy="2613070"/>
              <a:chOff x="2447534" y="1219291"/>
              <a:chExt cx="478297" cy="2390513"/>
            </a:xfrm>
          </p:grpSpPr>
          <p:grpSp>
            <p:nvGrpSpPr>
              <p:cNvPr id="231" name="Google Shape;231;p3"/>
              <p:cNvGrpSpPr/>
              <p:nvPr/>
            </p:nvGrpSpPr>
            <p:grpSpPr>
              <a:xfrm>
                <a:off x="2447534" y="1219291"/>
                <a:ext cx="478297" cy="2390513"/>
                <a:chOff x="2447534" y="1219291"/>
                <a:chExt cx="478297" cy="2390513"/>
              </a:xfrm>
            </p:grpSpPr>
            <p:grpSp>
              <p:nvGrpSpPr>
                <p:cNvPr id="232" name="Google Shape;232;p3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233" name="Google Shape;233;p3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4" name="Google Shape;234;p3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3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36" name="Google Shape;236;p3"/>
                <p:cNvSpPr/>
                <p:nvPr/>
              </p:nvSpPr>
              <p:spPr>
                <a:xfrm>
                  <a:off x="2675610" y="1219291"/>
                  <a:ext cx="17700" cy="1758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7" name="Google Shape;237;p3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38" name="Google Shape;238;p3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39" name="Google Shape;239;p3"/>
          <p:cNvGrpSpPr/>
          <p:nvPr/>
        </p:nvGrpSpPr>
        <p:grpSpPr>
          <a:xfrm>
            <a:off x="7726343" y="1"/>
            <a:ext cx="522827" cy="1952267"/>
            <a:chOff x="5194218" y="-536312"/>
            <a:chExt cx="522827" cy="1952267"/>
          </a:xfrm>
        </p:grpSpPr>
        <p:grpSp>
          <p:nvGrpSpPr>
            <p:cNvPr id="240" name="Google Shape;240;p3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241" name="Google Shape;241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3"/>
            <p:cNvGrpSpPr/>
            <p:nvPr/>
          </p:nvGrpSpPr>
          <p:grpSpPr>
            <a:xfrm>
              <a:off x="5371921" y="-536312"/>
              <a:ext cx="182209" cy="1814066"/>
              <a:chOff x="3305183" y="1663032"/>
              <a:chExt cx="166690" cy="1659561"/>
            </a:xfrm>
          </p:grpSpPr>
          <p:grpSp>
            <p:nvGrpSpPr>
              <p:cNvPr id="244" name="Google Shape;244;p3"/>
              <p:cNvGrpSpPr/>
              <p:nvPr/>
            </p:nvGrpSpPr>
            <p:grpSpPr>
              <a:xfrm>
                <a:off x="3305183" y="1663032"/>
                <a:ext cx="166690" cy="1659561"/>
                <a:chOff x="3305183" y="1663032"/>
                <a:chExt cx="166690" cy="1659561"/>
              </a:xfrm>
            </p:grpSpPr>
            <p:grpSp>
              <p:nvGrpSpPr>
                <p:cNvPr id="245" name="Google Shape;245;p3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246" name="Google Shape;246;p3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7" name="Google Shape;247;p3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8" name="Google Shape;248;p3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49" name="Google Shape;249;p3"/>
                <p:cNvSpPr/>
                <p:nvPr/>
              </p:nvSpPr>
              <p:spPr>
                <a:xfrm>
                  <a:off x="3375902" y="1663032"/>
                  <a:ext cx="17700" cy="1314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0" name="Google Shape;250;p3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51" name="Google Shape;251;p3"/>
          <p:cNvGrpSpPr/>
          <p:nvPr/>
        </p:nvGrpSpPr>
        <p:grpSpPr>
          <a:xfrm>
            <a:off x="7946297" y="-6"/>
            <a:ext cx="860597" cy="4748536"/>
            <a:chOff x="7824797" y="-1724181"/>
            <a:chExt cx="860597" cy="4748536"/>
          </a:xfrm>
        </p:grpSpPr>
        <p:grpSp>
          <p:nvGrpSpPr>
            <p:cNvPr id="252" name="Google Shape;252;p3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253" name="Google Shape;253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" name="Google Shape;255;p3"/>
            <p:cNvGrpSpPr/>
            <p:nvPr/>
          </p:nvGrpSpPr>
          <p:grpSpPr>
            <a:xfrm>
              <a:off x="8100547" y="-1724181"/>
              <a:ext cx="300376" cy="4529867"/>
              <a:chOff x="3792712" y="-322375"/>
              <a:chExt cx="274793" cy="4144055"/>
            </a:xfrm>
          </p:grpSpPr>
          <p:grpSp>
            <p:nvGrpSpPr>
              <p:cNvPr id="256" name="Google Shape;256;p3"/>
              <p:cNvGrpSpPr/>
              <p:nvPr/>
            </p:nvGrpSpPr>
            <p:grpSpPr>
              <a:xfrm>
                <a:off x="3792712" y="-322375"/>
                <a:ext cx="274793" cy="4144055"/>
                <a:chOff x="3792712" y="-322375"/>
                <a:chExt cx="274793" cy="4144055"/>
              </a:xfrm>
            </p:grpSpPr>
            <p:grpSp>
              <p:nvGrpSpPr>
                <p:cNvPr id="257" name="Google Shape;257;p3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258" name="Google Shape;258;p3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3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3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61" name="Google Shape;261;p3"/>
                <p:cNvSpPr/>
                <p:nvPr/>
              </p:nvSpPr>
              <p:spPr>
                <a:xfrm>
                  <a:off x="3923169" y="-322375"/>
                  <a:ext cx="17700" cy="3300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" name="Google Shape;262;p3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63" name="Google Shape;263;p3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64" name="Google Shape;264;p3"/>
          <p:cNvGrpSpPr/>
          <p:nvPr/>
        </p:nvGrpSpPr>
        <p:grpSpPr>
          <a:xfrm>
            <a:off x="7060401" y="7"/>
            <a:ext cx="1046700" cy="4149108"/>
            <a:chOff x="1192601" y="-1724180"/>
            <a:chExt cx="1046700" cy="4149108"/>
          </a:xfrm>
        </p:grpSpPr>
        <p:grpSp>
          <p:nvGrpSpPr>
            <p:cNvPr id="265" name="Google Shape;265;p3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266" name="Google Shape;266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" name="Google Shape;268;p3"/>
            <p:cNvGrpSpPr/>
            <p:nvPr/>
          </p:nvGrpSpPr>
          <p:grpSpPr>
            <a:xfrm>
              <a:off x="1417979" y="-1724180"/>
              <a:ext cx="580390" cy="3855366"/>
              <a:chOff x="522260" y="372820"/>
              <a:chExt cx="530958" cy="3527002"/>
            </a:xfrm>
          </p:grpSpPr>
          <p:grpSp>
            <p:nvGrpSpPr>
              <p:cNvPr id="269" name="Google Shape;269;p3"/>
              <p:cNvGrpSpPr/>
              <p:nvPr/>
            </p:nvGrpSpPr>
            <p:grpSpPr>
              <a:xfrm>
                <a:off x="522260" y="372820"/>
                <a:ext cx="530958" cy="3527002"/>
                <a:chOff x="522260" y="372820"/>
                <a:chExt cx="530958" cy="3527002"/>
              </a:xfrm>
            </p:grpSpPr>
            <p:grpSp>
              <p:nvGrpSpPr>
                <p:cNvPr id="270" name="Google Shape;270;p3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271" name="Google Shape;271;p3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3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3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3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75" name="Google Shape;275;p3"/>
                <p:cNvSpPr/>
                <p:nvPr/>
              </p:nvSpPr>
              <p:spPr>
                <a:xfrm>
                  <a:off x="786939" y="372820"/>
                  <a:ext cx="17700" cy="26052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6" name="Google Shape;276;p3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77" name="Google Shape;277;p3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278" name="Google Shape;278;p3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279" name="Google Shape;279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3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282" name="Google Shape;282;p3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283" name="Google Shape;283;p3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284" name="Google Shape;284;p3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3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3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3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88" name="Google Shape;288;p3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9" name="Google Shape;289;p3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0" name="Google Shape;290;p3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1" name="Google Shape;291;p3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2" name="Google Shape;292;p3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93" name="Google Shape;293;p3"/>
          <p:cNvGrpSpPr/>
          <p:nvPr/>
        </p:nvGrpSpPr>
        <p:grpSpPr>
          <a:xfrm>
            <a:off x="7144996" y="3810165"/>
            <a:ext cx="157798" cy="180711"/>
            <a:chOff x="3462796" y="2555878"/>
            <a:chExt cx="157798" cy="180711"/>
          </a:xfrm>
        </p:grpSpPr>
        <p:sp>
          <p:nvSpPr>
            <p:cNvPr id="294" name="Google Shape;294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4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"/>
          <p:cNvSpPr/>
          <p:nvPr/>
        </p:nvSpPr>
        <p:spPr>
          <a:xfrm>
            <a:off x="-132700" y="532398"/>
            <a:ext cx="1117500" cy="1117500"/>
          </a:xfrm>
          <a:prstGeom prst="chord">
            <a:avLst>
              <a:gd name="adj1" fmla="val 13399399"/>
              <a:gd name="adj2" fmla="val 8184747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4"/>
          <p:cNvSpPr/>
          <p:nvPr/>
        </p:nvSpPr>
        <p:spPr>
          <a:xfrm>
            <a:off x="820" y="665918"/>
            <a:ext cx="850500" cy="850500"/>
          </a:xfrm>
          <a:prstGeom prst="chord">
            <a:avLst>
              <a:gd name="adj1" fmla="val 11949430"/>
              <a:gd name="adj2" fmla="val 9637875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"/>
          <p:cNvSpPr txBox="1">
            <a:spLocks noGrp="1"/>
          </p:cNvSpPr>
          <p:nvPr>
            <p:ph type="body" idx="1"/>
          </p:nvPr>
        </p:nvSpPr>
        <p:spPr>
          <a:xfrm>
            <a:off x="779100" y="946325"/>
            <a:ext cx="5134800" cy="351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⊹"/>
              <a:defRPr sz="3600"/>
            </a:lvl1pPr>
            <a:lvl2pPr marL="914400" lvl="1" indent="-4572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×"/>
              <a:defRPr sz="3600"/>
            </a:lvl2pPr>
            <a:lvl3pPr marL="1371600" lvl="2" indent="-4572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⬩"/>
              <a:defRPr sz="3600"/>
            </a:lvl3pPr>
            <a:lvl4pPr marL="1828800" lvl="3" indent="-4572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4pPr>
            <a:lvl5pPr marL="2286000" lvl="4" indent="-4572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5pPr>
            <a:lvl6pPr marL="2743200" lvl="5" indent="-457200" rtl="0">
              <a:spcBef>
                <a:spcPts val="800"/>
              </a:spcBef>
              <a:spcAft>
                <a:spcPts val="0"/>
              </a:spcAft>
              <a:buSzPts val="3600"/>
              <a:buChar char="■"/>
              <a:defRPr sz="3600"/>
            </a:lvl6pPr>
            <a:lvl7pPr marL="3200400" lvl="6" indent="-457200" rtl="0">
              <a:spcBef>
                <a:spcPts val="800"/>
              </a:spcBef>
              <a:spcAft>
                <a:spcPts val="0"/>
              </a:spcAft>
              <a:buSzPts val="3600"/>
              <a:buChar char="●"/>
              <a:defRPr sz="3600"/>
            </a:lvl7pPr>
            <a:lvl8pPr marL="3657600" lvl="7" indent="-457200" rtl="0">
              <a:spcBef>
                <a:spcPts val="800"/>
              </a:spcBef>
              <a:spcAft>
                <a:spcPts val="0"/>
              </a:spcAft>
              <a:buSzPts val="3600"/>
              <a:buChar char="○"/>
              <a:defRPr sz="3600"/>
            </a:lvl8pPr>
            <a:lvl9pPr marL="4114800" lvl="8" indent="-457200" rtl="0">
              <a:spcBef>
                <a:spcPts val="800"/>
              </a:spcBef>
              <a:spcAft>
                <a:spcPts val="800"/>
              </a:spcAft>
              <a:buSzPts val="3600"/>
              <a:buChar char="■"/>
              <a:defRPr sz="3600"/>
            </a:lvl9pPr>
          </a:lstStyle>
          <a:p>
            <a:endParaRPr/>
          </a:p>
        </p:txBody>
      </p:sp>
      <p:sp>
        <p:nvSpPr>
          <p:cNvPr id="304" name="Google Shape;304;p4"/>
          <p:cNvSpPr txBox="1"/>
          <p:nvPr/>
        </p:nvSpPr>
        <p:spPr>
          <a:xfrm>
            <a:off x="167203" y="854053"/>
            <a:ext cx="4989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“</a:t>
            </a:r>
            <a:endParaRPr sz="6000" b="1">
              <a:solidFill>
                <a:schemeClr val="accen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305" name="Google Shape;305;p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6" name="Google Shape;306;p4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307" name="Google Shape;307;p4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308" name="Google Shape;308;p4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" name="Google Shape;310;p4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311" name="Google Shape;311;p4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4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" name="Google Shape;313;p4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314" name="Google Shape;314;p4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4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" name="Google Shape;316;p4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317" name="Google Shape;317;p4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4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319;p4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320" name="Google Shape;320;p4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4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rgbClr val="001F6E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" name="Google Shape;322;p4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323" name="Google Shape;323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7" name="Google Shape;327;p4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328" name="Google Shape;328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2" name="Google Shape;332;p4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333" name="Google Shape;333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9" name="Google Shape;339;p4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340" name="Google Shape;340;p4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4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4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4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4" name="Google Shape;344;p4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345" name="Google Shape;345;p4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4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7" name="Google Shape;347;p4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348" name="Google Shape;348;p4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349" name="Google Shape;349;p4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4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4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52" name="Google Shape;352;p4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53" name="Google Shape;353;p4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354" name="Google Shape;354;p4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355" name="Google Shape;355;p4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356" name="Google Shape;356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8" name="Google Shape;358;p4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359" name="Google Shape;359;p4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360" name="Google Shape;360;p4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361" name="Google Shape;361;p4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2" name="Google Shape;362;p4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3" name="Google Shape;363;p4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64" name="Google Shape;364;p4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5" name="Google Shape;365;p4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366" name="Google Shape;366;p4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67" name="Google Shape;367;p4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368" name="Google Shape;368;p4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369" name="Google Shape;369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1" name="Google Shape;371;p4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372" name="Google Shape;372;p4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373" name="Google Shape;373;p4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374" name="Google Shape;374;p4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5" name="Google Shape;375;p4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6" name="Google Shape;376;p4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77" name="Google Shape;377;p4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78" name="Google Shape;378;p4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79" name="Google Shape;379;p4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380" name="Google Shape;380;p4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381" name="Google Shape;381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3" name="Google Shape;383;p4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384" name="Google Shape;384;p4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385" name="Google Shape;385;p4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386" name="Google Shape;386;p4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7" name="Google Shape;387;p4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8" name="Google Shape;388;p4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89" name="Google Shape;389;p4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90" name="Google Shape;390;p4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391" name="Google Shape;391;p4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392" name="Google Shape;392;p4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393" name="Google Shape;393;p4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394" name="Google Shape;394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6" name="Google Shape;396;p4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397" name="Google Shape;397;p4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398" name="Google Shape;398;p4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399" name="Google Shape;399;p4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0" name="Google Shape;400;p4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1" name="Google Shape;401;p4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02" name="Google Shape;402;p4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03" name="Google Shape;403;p4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04" name="Google Shape;404;p4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05" name="Google Shape;405;p4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406" name="Google Shape;406;p4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407" name="Google Shape;407;p4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4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" name="Google Shape;409;p4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410" name="Google Shape;410;p4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411" name="Google Shape;411;p4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412" name="Google Shape;412;p4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3" name="Google Shape;413;p4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4" name="Google Shape;414;p4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15" name="Google Shape;415;p4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16" name="Google Shape;416;p4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7" name="Google Shape;417;p4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18" name="Google Shape;418;p4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19" name="Google Shape;419;p4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20" name="Google Shape;420;p4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21" name="Google Shape;421;p4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422" name="Google Shape;422;p4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4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4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4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4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4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5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⊹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×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31" name="Google Shape;431;p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2" name="Google Shape;432;p5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433" name="Google Shape;433;p5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434" name="Google Shape;434;p5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5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5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437" name="Google Shape;437;p5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9" name="Google Shape;439;p5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440" name="Google Shape;440;p5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2" name="Google Shape;442;p5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443" name="Google Shape;443;p5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5" name="Google Shape;445;p5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446" name="Google Shape;446;p5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8" name="Google Shape;448;p5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449" name="Google Shape;449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3" name="Google Shape;453;p5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454" name="Google Shape;454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8" name="Google Shape;458;p5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459" name="Google Shape;459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5" name="Google Shape;465;p5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466" name="Google Shape;466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0" name="Google Shape;470;p5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471" name="Google Shape;471;p5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5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3" name="Google Shape;473;p5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474" name="Google Shape;474;p5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475" name="Google Shape;475;p5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5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7" name="Google Shape;477;p5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78" name="Google Shape;478;p5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9" name="Google Shape;479;p5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480" name="Google Shape;480;p5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481" name="Google Shape;481;p5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482" name="Google Shape;482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4" name="Google Shape;484;p5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485" name="Google Shape;485;p5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486" name="Google Shape;486;p5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487" name="Google Shape;487;p5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8" name="Google Shape;488;p5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9" name="Google Shape;489;p5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90" name="Google Shape;490;p5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91" name="Google Shape;491;p5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92" name="Google Shape;492;p5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93" name="Google Shape;493;p5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494" name="Google Shape;494;p5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495" name="Google Shape;495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7" name="Google Shape;497;p5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498" name="Google Shape;498;p5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499" name="Google Shape;499;p5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500" name="Google Shape;500;p5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1" name="Google Shape;501;p5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2" name="Google Shape;502;p5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03" name="Google Shape;503;p5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4" name="Google Shape;504;p5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05" name="Google Shape;505;p5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506" name="Google Shape;506;p5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507" name="Google Shape;507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9" name="Google Shape;509;p5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510" name="Google Shape;510;p5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511" name="Google Shape;511;p5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512" name="Google Shape;512;p5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3" name="Google Shape;513;p5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4" name="Google Shape;514;p5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15" name="Google Shape;515;p5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16" name="Google Shape;516;p5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17" name="Google Shape;517;p5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18" name="Google Shape;518;p5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519" name="Google Shape;519;p5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20" name="Google Shape;520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" name="Google Shape;522;p5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523" name="Google Shape;523;p5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524" name="Google Shape;524;p5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525" name="Google Shape;525;p5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6" name="Google Shape;526;p5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7" name="Google Shape;527;p5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8" name="Google Shape;528;p5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29" name="Google Shape;529;p5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30" name="Google Shape;530;p5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31" name="Google Shape;531;p5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532" name="Google Shape;532;p5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33" name="Google Shape;533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5" name="Google Shape;535;p5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536" name="Google Shape;536;p5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537" name="Google Shape;537;p5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538" name="Google Shape;538;p5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39" name="Google Shape;539;p5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0" name="Google Shape;540;p5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1" name="Google Shape;541;p5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42" name="Google Shape;542;p5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43" name="Google Shape;543;p5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4" name="Google Shape;544;p5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5" name="Google Shape;545;p5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6" name="Google Shape;546;p5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47" name="Google Shape;547;p5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548" name="Google Shape;548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4" name="Google Shape;554;p5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55" name="Google Shape;555;p5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6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4" name="Google Shape;564;p6"/>
          <p:cNvSpPr txBox="1">
            <a:spLocks noGrp="1"/>
          </p:cNvSpPr>
          <p:nvPr>
            <p:ph type="body" idx="2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5" name="Google Shape;565;p6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66" name="Google Shape;566;p6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67" name="Google Shape;567;p6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6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6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6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3" name="Google Shape;573;p6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574" name="Google Shape;574;p6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575" name="Google Shape;575;p6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7" name="Google Shape;577;p6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578" name="Google Shape;578;p6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0" name="Google Shape;580;p6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581" name="Google Shape;581;p6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3" name="Google Shape;583;p6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584" name="Google Shape;584;p6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6" name="Google Shape;586;p6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587" name="Google Shape;587;p6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p6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6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590" name="Google Shape;590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1" name="Google Shape;591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6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595" name="Google Shape;595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7" name="Google Shape;597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8" name="Google Shape;598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9" name="Google Shape;599;p6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600" name="Google Shape;600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4" name="Google Shape;604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5" name="Google Shape;605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6" name="Google Shape;606;p6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607" name="Google Shape;607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1" name="Google Shape;611;p6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612" name="Google Shape;612;p6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6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4" name="Google Shape;614;p6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615" name="Google Shape;615;p6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616" name="Google Shape;616;p6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6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6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19" name="Google Shape;619;p6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0" name="Google Shape;620;p6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21" name="Google Shape;621;p6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622" name="Google Shape;622;p6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623" name="Google Shape;623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5" name="Google Shape;625;p6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626" name="Google Shape;626;p6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627" name="Google Shape;627;p6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628" name="Google Shape;628;p6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29" name="Google Shape;629;p6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30" name="Google Shape;630;p6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31" name="Google Shape;631;p6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32" name="Google Shape;632;p6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33" name="Google Shape;633;p6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34" name="Google Shape;634;p6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635" name="Google Shape;635;p6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636" name="Google Shape;636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8" name="Google Shape;638;p6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639" name="Google Shape;639;p6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640" name="Google Shape;640;p6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641" name="Google Shape;641;p6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2" name="Google Shape;642;p6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3" name="Google Shape;643;p6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44" name="Google Shape;644;p6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5" name="Google Shape;645;p6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46" name="Google Shape;646;p6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647" name="Google Shape;647;p6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648" name="Google Shape;648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0" name="Google Shape;650;p6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651" name="Google Shape;651;p6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652" name="Google Shape;652;p6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653" name="Google Shape;653;p6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4" name="Google Shape;654;p6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5" name="Google Shape;655;p6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56" name="Google Shape;656;p6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57" name="Google Shape;657;p6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58" name="Google Shape;658;p6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59" name="Google Shape;659;p6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660" name="Google Shape;660;p6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61" name="Google Shape;661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3" name="Google Shape;663;p6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664" name="Google Shape;664;p6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665" name="Google Shape;665;p6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666" name="Google Shape;666;p6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7" name="Google Shape;667;p6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8" name="Google Shape;668;p6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9" name="Google Shape;669;p6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70" name="Google Shape;670;p6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71" name="Google Shape;671;p6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72" name="Google Shape;672;p6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673" name="Google Shape;673;p6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74" name="Google Shape;674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6" name="Google Shape;676;p6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677" name="Google Shape;677;p6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678" name="Google Shape;678;p6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679" name="Google Shape;679;p6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0" name="Google Shape;680;p6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1" name="Google Shape;681;p6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2" name="Google Shape;682;p6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83" name="Google Shape;683;p6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84" name="Google Shape;684;p6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5" name="Google Shape;685;p6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6" name="Google Shape;686;p6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7" name="Google Shape;687;p6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88" name="Google Shape;688;p6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689" name="Google Shape;689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694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9" name="Google Shape;1099;p10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1100" name="Google Shape;1100;p10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1101" name="Google Shape;1101;p10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10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3" name="Google Shape;1103;p10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1104" name="Google Shape;1104;p10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1105;p10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6" name="Google Shape;1106;p10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1107" name="Google Shape;1107;p10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8" name="Google Shape;1108;p10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9" name="Google Shape;1109;p10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1110" name="Google Shape;1110;p10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1" name="Google Shape;1111;p10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2" name="Google Shape;1112;p10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1113" name="Google Shape;1113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4" name="Google Shape;1114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5" name="Google Shape;1115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6" name="Google Shape;1116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7" name="Google Shape;1117;p10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1118" name="Google Shape;1118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9" name="Google Shape;1119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1120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1" name="Google Shape;1121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2" name="Google Shape;1122;p10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1123" name="Google Shape;1123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1124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1126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1127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9" name="Google Shape;1129;p10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1130" name="Google Shape;1130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1" name="Google Shape;1131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2" name="Google Shape;1132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3" name="Google Shape;1133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4" name="Google Shape;1134;p10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1135" name="Google Shape;1135;p10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10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7" name="Google Shape;1137;p10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1138" name="Google Shape;1138;p10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1139" name="Google Shape;1139;p10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10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10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42" name="Google Shape;1142;p10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3" name="Google Shape;1143;p10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1144" name="Google Shape;1144;p10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1145" name="Google Shape;1145;p10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1146" name="Google Shape;1146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8" name="Google Shape;1148;p10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1149" name="Google Shape;1149;p10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1150" name="Google Shape;1150;p10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1151" name="Google Shape;1151;p10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2" name="Google Shape;1152;p10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3" name="Google Shape;1153;p10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54" name="Google Shape;1154;p10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5" name="Google Shape;1155;p10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56" name="Google Shape;1156;p10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57" name="Google Shape;1157;p10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1158" name="Google Shape;1158;p10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1159" name="Google Shape;1159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1" name="Google Shape;1161;p10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1162" name="Google Shape;1162;p10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1163" name="Google Shape;1163;p10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1164" name="Google Shape;1164;p10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5" name="Google Shape;1165;p10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6" name="Google Shape;1166;p10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67" name="Google Shape;1167;p10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8" name="Google Shape;1168;p10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69" name="Google Shape;1169;p10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1170" name="Google Shape;1170;p10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1171" name="Google Shape;1171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3" name="Google Shape;1173;p10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1174" name="Google Shape;1174;p10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1175" name="Google Shape;1175;p10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1176" name="Google Shape;1176;p10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7" name="Google Shape;1177;p10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8" name="Google Shape;1178;p10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79" name="Google Shape;1179;p10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80" name="Google Shape;1180;p10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81" name="Google Shape;1181;p10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82" name="Google Shape;1182;p10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1183" name="Google Shape;1183;p10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1184" name="Google Shape;1184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6" name="Google Shape;1186;p10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1187" name="Google Shape;1187;p10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1188" name="Google Shape;1188;p10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1189" name="Google Shape;1189;p10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0" name="Google Shape;1190;p10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1" name="Google Shape;1191;p10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2" name="Google Shape;1192;p10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93" name="Google Shape;1193;p10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94" name="Google Shape;1194;p10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95" name="Google Shape;1195;p10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1196" name="Google Shape;1196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Top drawing">
  <p:cSld name="BLANK_1"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04" name="Google Shape;1204;p11"/>
          <p:cNvGrpSpPr/>
          <p:nvPr/>
        </p:nvGrpSpPr>
        <p:grpSpPr>
          <a:xfrm>
            <a:off x="501117" y="14"/>
            <a:ext cx="222106" cy="963625"/>
            <a:chOff x="6176324" y="1765810"/>
            <a:chExt cx="466512" cy="2024421"/>
          </a:xfrm>
        </p:grpSpPr>
        <p:sp>
          <p:nvSpPr>
            <p:cNvPr id="1205" name="Google Shape;1205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11"/>
          <p:cNvGrpSpPr/>
          <p:nvPr/>
        </p:nvGrpSpPr>
        <p:grpSpPr>
          <a:xfrm>
            <a:off x="4054453" y="110"/>
            <a:ext cx="281103" cy="638706"/>
            <a:chOff x="4897958" y="2723139"/>
            <a:chExt cx="514087" cy="1168081"/>
          </a:xfrm>
        </p:grpSpPr>
        <p:sp>
          <p:nvSpPr>
            <p:cNvPr id="1208" name="Google Shape;1208;p11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11"/>
            <p:cNvSpPr/>
            <p:nvPr/>
          </p:nvSpPr>
          <p:spPr>
            <a:xfrm>
              <a:off x="5157477" y="2723139"/>
              <a:ext cx="17700" cy="252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210;p11"/>
          <p:cNvGrpSpPr/>
          <p:nvPr/>
        </p:nvGrpSpPr>
        <p:grpSpPr>
          <a:xfrm>
            <a:off x="2016228" y="118"/>
            <a:ext cx="222105" cy="594985"/>
            <a:chOff x="5578966" y="2874382"/>
            <a:chExt cx="406190" cy="1088121"/>
          </a:xfrm>
        </p:grpSpPr>
        <p:sp>
          <p:nvSpPr>
            <p:cNvPr id="1211" name="Google Shape;1211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11"/>
          <p:cNvGrpSpPr/>
          <p:nvPr/>
        </p:nvGrpSpPr>
        <p:grpSpPr>
          <a:xfrm>
            <a:off x="2887321" y="81"/>
            <a:ext cx="255089" cy="1042043"/>
            <a:chOff x="6176324" y="1884520"/>
            <a:chExt cx="466512" cy="1905711"/>
          </a:xfrm>
        </p:grpSpPr>
        <p:sp>
          <p:nvSpPr>
            <p:cNvPr id="1214" name="Google Shape;1214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11"/>
          <p:cNvGrpSpPr/>
          <p:nvPr/>
        </p:nvGrpSpPr>
        <p:grpSpPr>
          <a:xfrm>
            <a:off x="835052" y="109"/>
            <a:ext cx="260580" cy="559437"/>
            <a:chOff x="6798998" y="2578195"/>
            <a:chExt cx="476555" cy="1023111"/>
          </a:xfrm>
        </p:grpSpPr>
        <p:sp>
          <p:nvSpPr>
            <p:cNvPr id="1217" name="Google Shape;1217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11"/>
          <p:cNvGrpSpPr/>
          <p:nvPr/>
        </p:nvGrpSpPr>
        <p:grpSpPr>
          <a:xfrm>
            <a:off x="4849828" y="86"/>
            <a:ext cx="93214" cy="745528"/>
            <a:chOff x="7576714" y="1965553"/>
            <a:chExt cx="170472" cy="1363439"/>
          </a:xfrm>
        </p:grpSpPr>
        <p:sp>
          <p:nvSpPr>
            <p:cNvPr id="1220" name="Google Shape;1220;p11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11"/>
            <p:cNvSpPr/>
            <p:nvPr/>
          </p:nvSpPr>
          <p:spPr>
            <a:xfrm>
              <a:off x="7652967" y="1965553"/>
              <a:ext cx="17700" cy="1009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11"/>
          <p:cNvGrpSpPr/>
          <p:nvPr/>
        </p:nvGrpSpPr>
        <p:grpSpPr>
          <a:xfrm>
            <a:off x="1449079" y="70"/>
            <a:ext cx="157683" cy="1169334"/>
            <a:chOff x="7883572" y="1683399"/>
            <a:chExt cx="288375" cy="2138505"/>
          </a:xfrm>
        </p:grpSpPr>
        <p:sp>
          <p:nvSpPr>
            <p:cNvPr id="1223" name="Google Shape;1223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11"/>
          <p:cNvGrpSpPr/>
          <p:nvPr/>
        </p:nvGrpSpPr>
        <p:grpSpPr>
          <a:xfrm>
            <a:off x="817647" y="92422"/>
            <a:ext cx="86284" cy="98813"/>
            <a:chOff x="3462796" y="2555878"/>
            <a:chExt cx="157798" cy="180711"/>
          </a:xfrm>
        </p:grpSpPr>
        <p:sp>
          <p:nvSpPr>
            <p:cNvPr id="1226" name="Google Shape;1226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2" name="Google Shape;1232;p11"/>
          <p:cNvGrpSpPr/>
          <p:nvPr/>
        </p:nvGrpSpPr>
        <p:grpSpPr>
          <a:xfrm>
            <a:off x="2393331" y="638764"/>
            <a:ext cx="98645" cy="103922"/>
            <a:chOff x="3770248" y="2527300"/>
            <a:chExt cx="180404" cy="190055"/>
          </a:xfrm>
        </p:grpSpPr>
        <p:sp>
          <p:nvSpPr>
            <p:cNvPr id="1233" name="Google Shape;123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7" name="Google Shape;1237;p11"/>
          <p:cNvGrpSpPr/>
          <p:nvPr/>
        </p:nvGrpSpPr>
        <p:grpSpPr>
          <a:xfrm>
            <a:off x="4448250" y="26354"/>
            <a:ext cx="117260" cy="134286"/>
            <a:chOff x="3462796" y="2555878"/>
            <a:chExt cx="157798" cy="180711"/>
          </a:xfrm>
        </p:grpSpPr>
        <p:sp>
          <p:nvSpPr>
            <p:cNvPr id="1238" name="Google Shape;123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4" name="Google Shape;1244;p11"/>
          <p:cNvGrpSpPr/>
          <p:nvPr/>
        </p:nvGrpSpPr>
        <p:grpSpPr>
          <a:xfrm>
            <a:off x="3457306" y="904099"/>
            <a:ext cx="134058" cy="141230"/>
            <a:chOff x="3770248" y="2527300"/>
            <a:chExt cx="180404" cy="190055"/>
          </a:xfrm>
        </p:grpSpPr>
        <p:sp>
          <p:nvSpPr>
            <p:cNvPr id="1245" name="Google Shape;124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11"/>
          <p:cNvGrpSpPr/>
          <p:nvPr/>
        </p:nvGrpSpPr>
        <p:grpSpPr>
          <a:xfrm rot="5400000">
            <a:off x="3320205" y="266918"/>
            <a:ext cx="117260" cy="134268"/>
            <a:chOff x="3462796" y="2555878"/>
            <a:chExt cx="157798" cy="180711"/>
          </a:xfrm>
        </p:grpSpPr>
        <p:sp>
          <p:nvSpPr>
            <p:cNvPr id="1250" name="Google Shape;1250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6" name="Google Shape;1256;p11"/>
          <p:cNvGrpSpPr/>
          <p:nvPr/>
        </p:nvGrpSpPr>
        <p:grpSpPr>
          <a:xfrm>
            <a:off x="490004" y="711414"/>
            <a:ext cx="98645" cy="103922"/>
            <a:chOff x="3770248" y="2527300"/>
            <a:chExt cx="180404" cy="190055"/>
          </a:xfrm>
        </p:grpSpPr>
        <p:sp>
          <p:nvSpPr>
            <p:cNvPr id="1257" name="Google Shape;1257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1" name="Google Shape;1261;p11"/>
          <p:cNvGrpSpPr/>
          <p:nvPr/>
        </p:nvGrpSpPr>
        <p:grpSpPr>
          <a:xfrm rot="-2700000">
            <a:off x="4871785" y="1077752"/>
            <a:ext cx="98633" cy="103910"/>
            <a:chOff x="3770248" y="2527300"/>
            <a:chExt cx="180404" cy="190055"/>
          </a:xfrm>
        </p:grpSpPr>
        <p:sp>
          <p:nvSpPr>
            <p:cNvPr id="1262" name="Google Shape;1262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6" name="Google Shape;1266;p11"/>
          <p:cNvGrpSpPr/>
          <p:nvPr/>
        </p:nvGrpSpPr>
        <p:grpSpPr>
          <a:xfrm>
            <a:off x="1552394" y="34"/>
            <a:ext cx="572336" cy="1286416"/>
            <a:chOff x="2484475" y="746199"/>
            <a:chExt cx="1046700" cy="2352626"/>
          </a:xfrm>
        </p:grpSpPr>
        <p:sp>
          <p:nvSpPr>
            <p:cNvPr id="1267" name="Google Shape;1267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9" name="Google Shape;1269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270" name="Google Shape;1270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271" name="Google Shape;1271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2" name="Google Shape;1272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3" name="Google Shape;1273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274" name="Google Shape;1274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5" name="Google Shape;1275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76" name="Google Shape;1276;p11"/>
          <p:cNvGrpSpPr/>
          <p:nvPr/>
        </p:nvGrpSpPr>
        <p:grpSpPr>
          <a:xfrm>
            <a:off x="2360233" y="30"/>
            <a:ext cx="495013" cy="706398"/>
            <a:chOff x="3961868" y="621833"/>
            <a:chExt cx="905291" cy="1291877"/>
          </a:xfrm>
        </p:grpSpPr>
        <p:grpSp>
          <p:nvGrpSpPr>
            <p:cNvPr id="1277" name="Google Shape;1277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278" name="Google Shape;1278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0" name="Google Shape;1280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281" name="Google Shape;1281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282" name="Google Shape;1282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283" name="Google Shape;1283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86" name="Google Shape;1286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87" name="Google Shape;1287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88" name="Google Shape;1288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89" name="Google Shape;1289;p11"/>
          <p:cNvGrpSpPr/>
          <p:nvPr/>
        </p:nvGrpSpPr>
        <p:grpSpPr>
          <a:xfrm>
            <a:off x="3034082" y="24"/>
            <a:ext cx="285882" cy="434231"/>
            <a:chOff x="5194218" y="621823"/>
            <a:chExt cx="522827" cy="794132"/>
          </a:xfrm>
        </p:grpSpPr>
        <p:grpSp>
          <p:nvGrpSpPr>
            <p:cNvPr id="1290" name="Google Shape;1290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291" name="Google Shape;129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3" name="Google Shape;1293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294" name="Google Shape;1294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295" name="Google Shape;1295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296" name="Google Shape;1296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7" name="Google Shape;1297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99" name="Google Shape;1299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00" name="Google Shape;1300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01" name="Google Shape;1301;p11"/>
          <p:cNvGrpSpPr/>
          <p:nvPr/>
        </p:nvGrpSpPr>
        <p:grpSpPr>
          <a:xfrm>
            <a:off x="4472482" y="42"/>
            <a:ext cx="470574" cy="1177689"/>
            <a:chOff x="7824797" y="870572"/>
            <a:chExt cx="860597" cy="2153783"/>
          </a:xfrm>
        </p:grpSpPr>
        <p:grpSp>
          <p:nvGrpSpPr>
            <p:cNvPr id="1302" name="Google Shape;1302;p11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303" name="Google Shape;1303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5" name="Google Shape;1305;p11"/>
            <p:cNvGrpSpPr/>
            <p:nvPr/>
          </p:nvGrpSpPr>
          <p:grpSpPr>
            <a:xfrm>
              <a:off x="8100547" y="870572"/>
              <a:ext cx="300376" cy="1935114"/>
              <a:chOff x="3792712" y="2051381"/>
              <a:chExt cx="274793" cy="1770299"/>
            </a:xfrm>
          </p:grpSpPr>
          <p:grpSp>
            <p:nvGrpSpPr>
              <p:cNvPr id="1306" name="Google Shape;1306;p11"/>
              <p:cNvGrpSpPr/>
              <p:nvPr/>
            </p:nvGrpSpPr>
            <p:grpSpPr>
              <a:xfrm>
                <a:off x="3792712" y="2051381"/>
                <a:ext cx="274793" cy="1770299"/>
                <a:chOff x="3792712" y="2051381"/>
                <a:chExt cx="274793" cy="1770299"/>
              </a:xfrm>
            </p:grpSpPr>
            <p:grpSp>
              <p:nvGrpSpPr>
                <p:cNvPr id="1307" name="Google Shape;1307;p11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308" name="Google Shape;1308;p11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11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0" name="Google Shape;1310;p11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11" name="Google Shape;1311;p11"/>
                <p:cNvSpPr/>
                <p:nvPr/>
              </p:nvSpPr>
              <p:spPr>
                <a:xfrm>
                  <a:off x="3923176" y="2051381"/>
                  <a:ext cx="17700" cy="926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12" name="Google Shape;1312;p11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13" name="Google Shape;1313;p11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14" name="Google Shape;1314;p11"/>
          <p:cNvGrpSpPr/>
          <p:nvPr/>
        </p:nvGrpSpPr>
        <p:grpSpPr>
          <a:xfrm>
            <a:off x="845998" y="42"/>
            <a:ext cx="572336" cy="917921"/>
            <a:chOff x="1192601" y="746213"/>
            <a:chExt cx="1046700" cy="1678715"/>
          </a:xfrm>
        </p:grpSpPr>
        <p:grpSp>
          <p:nvGrpSpPr>
            <p:cNvPr id="1315" name="Google Shape;131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316" name="Google Shape;131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8" name="Google Shape;131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319" name="Google Shape;131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320" name="Google Shape;132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321" name="Google Shape;132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4" name="Google Shape;132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5" name="Google Shape;132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6" name="Google Shape;132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27" name="Google Shape;1327;p11"/>
          <p:cNvGrpSpPr/>
          <p:nvPr/>
        </p:nvGrpSpPr>
        <p:grpSpPr>
          <a:xfrm>
            <a:off x="3480662" y="46"/>
            <a:ext cx="572336" cy="1051386"/>
            <a:chOff x="6010934" y="870580"/>
            <a:chExt cx="1046700" cy="1922797"/>
          </a:xfrm>
        </p:grpSpPr>
        <p:grpSp>
          <p:nvGrpSpPr>
            <p:cNvPr id="1328" name="Google Shape;132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29" name="Google Shape;132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1" name="Google Shape;133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332" name="Google Shape;133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333" name="Google Shape;133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334" name="Google Shape;133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38" name="Google Shape;133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9" name="Google Shape;133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0" name="Google Shape;134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1" name="Google Shape;134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2" name="Google Shape;134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3" name="Google Shape;1343;p11"/>
          <p:cNvGrpSpPr/>
          <p:nvPr/>
        </p:nvGrpSpPr>
        <p:grpSpPr>
          <a:xfrm>
            <a:off x="588526" y="36"/>
            <a:ext cx="285882" cy="1099601"/>
            <a:chOff x="721731" y="746204"/>
            <a:chExt cx="522827" cy="2010974"/>
          </a:xfrm>
        </p:grpSpPr>
        <p:grpSp>
          <p:nvGrpSpPr>
            <p:cNvPr id="1344" name="Google Shape;134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345" name="Google Shape;134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7" name="Google Shape;134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348" name="Google Shape;134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349" name="Google Shape;134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350" name="Google Shape;135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2" name="Google Shape;135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53" name="Google Shape;135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54" name="Google Shape;135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55" name="Google Shape;1355;p11"/>
          <p:cNvGrpSpPr/>
          <p:nvPr/>
        </p:nvGrpSpPr>
        <p:grpSpPr>
          <a:xfrm>
            <a:off x="5102111" y="14"/>
            <a:ext cx="222106" cy="963625"/>
            <a:chOff x="6176324" y="1765810"/>
            <a:chExt cx="466512" cy="2024421"/>
          </a:xfrm>
        </p:grpSpPr>
        <p:sp>
          <p:nvSpPr>
            <p:cNvPr id="1356" name="Google Shape;1356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" name="Google Shape;1358;p11"/>
          <p:cNvGrpSpPr/>
          <p:nvPr/>
        </p:nvGrpSpPr>
        <p:grpSpPr>
          <a:xfrm>
            <a:off x="6617222" y="118"/>
            <a:ext cx="222105" cy="594985"/>
            <a:chOff x="5578966" y="2874382"/>
            <a:chExt cx="406190" cy="1088121"/>
          </a:xfrm>
        </p:grpSpPr>
        <p:sp>
          <p:nvSpPr>
            <p:cNvPr id="1359" name="Google Shape;1359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" name="Google Shape;1361;p11"/>
          <p:cNvGrpSpPr/>
          <p:nvPr/>
        </p:nvGrpSpPr>
        <p:grpSpPr>
          <a:xfrm>
            <a:off x="7488315" y="81"/>
            <a:ext cx="255089" cy="1042043"/>
            <a:chOff x="6176324" y="1884520"/>
            <a:chExt cx="466512" cy="1905711"/>
          </a:xfrm>
        </p:grpSpPr>
        <p:sp>
          <p:nvSpPr>
            <p:cNvPr id="1362" name="Google Shape;1362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11"/>
          <p:cNvGrpSpPr/>
          <p:nvPr/>
        </p:nvGrpSpPr>
        <p:grpSpPr>
          <a:xfrm>
            <a:off x="5436046" y="109"/>
            <a:ext cx="260580" cy="559437"/>
            <a:chOff x="6798998" y="2578195"/>
            <a:chExt cx="476555" cy="1023111"/>
          </a:xfrm>
        </p:grpSpPr>
        <p:sp>
          <p:nvSpPr>
            <p:cNvPr id="1365" name="Google Shape;1365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11"/>
          <p:cNvGrpSpPr/>
          <p:nvPr/>
        </p:nvGrpSpPr>
        <p:grpSpPr>
          <a:xfrm>
            <a:off x="6050073" y="70"/>
            <a:ext cx="157683" cy="1169334"/>
            <a:chOff x="7883572" y="1683399"/>
            <a:chExt cx="288375" cy="2138505"/>
          </a:xfrm>
        </p:grpSpPr>
        <p:sp>
          <p:nvSpPr>
            <p:cNvPr id="1368" name="Google Shape;1368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11"/>
          <p:cNvGrpSpPr/>
          <p:nvPr/>
        </p:nvGrpSpPr>
        <p:grpSpPr>
          <a:xfrm>
            <a:off x="5418641" y="92422"/>
            <a:ext cx="86284" cy="98813"/>
            <a:chOff x="3462796" y="2555878"/>
            <a:chExt cx="157798" cy="180711"/>
          </a:xfrm>
        </p:grpSpPr>
        <p:sp>
          <p:nvSpPr>
            <p:cNvPr id="1371" name="Google Shape;1371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7" name="Google Shape;1377;p11"/>
          <p:cNvGrpSpPr/>
          <p:nvPr/>
        </p:nvGrpSpPr>
        <p:grpSpPr>
          <a:xfrm>
            <a:off x="6994325" y="638764"/>
            <a:ext cx="98645" cy="103922"/>
            <a:chOff x="3770248" y="2527300"/>
            <a:chExt cx="180404" cy="190055"/>
          </a:xfrm>
        </p:grpSpPr>
        <p:sp>
          <p:nvSpPr>
            <p:cNvPr id="1378" name="Google Shape;1378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2" name="Google Shape;1382;p11"/>
          <p:cNvGrpSpPr/>
          <p:nvPr/>
        </p:nvGrpSpPr>
        <p:grpSpPr>
          <a:xfrm>
            <a:off x="8058300" y="904099"/>
            <a:ext cx="134058" cy="141230"/>
            <a:chOff x="3770248" y="2527300"/>
            <a:chExt cx="180404" cy="190055"/>
          </a:xfrm>
        </p:grpSpPr>
        <p:sp>
          <p:nvSpPr>
            <p:cNvPr id="1383" name="Google Shape;138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7" name="Google Shape;1387;p11"/>
          <p:cNvGrpSpPr/>
          <p:nvPr/>
        </p:nvGrpSpPr>
        <p:grpSpPr>
          <a:xfrm rot="5400000">
            <a:off x="7921199" y="266918"/>
            <a:ext cx="117260" cy="134268"/>
            <a:chOff x="3462796" y="2555878"/>
            <a:chExt cx="157798" cy="180711"/>
          </a:xfrm>
        </p:grpSpPr>
        <p:sp>
          <p:nvSpPr>
            <p:cNvPr id="1388" name="Google Shape;138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4" name="Google Shape;1394;p11"/>
          <p:cNvGrpSpPr/>
          <p:nvPr/>
        </p:nvGrpSpPr>
        <p:grpSpPr>
          <a:xfrm>
            <a:off x="5090998" y="711414"/>
            <a:ext cx="98645" cy="103922"/>
            <a:chOff x="3770248" y="2527300"/>
            <a:chExt cx="180404" cy="190055"/>
          </a:xfrm>
        </p:grpSpPr>
        <p:sp>
          <p:nvSpPr>
            <p:cNvPr id="1395" name="Google Shape;139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9" name="Google Shape;1399;p11"/>
          <p:cNvGrpSpPr/>
          <p:nvPr/>
        </p:nvGrpSpPr>
        <p:grpSpPr>
          <a:xfrm>
            <a:off x="6153388" y="34"/>
            <a:ext cx="572336" cy="1286416"/>
            <a:chOff x="2484475" y="746199"/>
            <a:chExt cx="1046700" cy="2352626"/>
          </a:xfrm>
        </p:grpSpPr>
        <p:sp>
          <p:nvSpPr>
            <p:cNvPr id="1400" name="Google Shape;1400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2" name="Google Shape;1402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403" name="Google Shape;1403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404" name="Google Shape;1404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5" name="Google Shape;1405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6" name="Google Shape;1406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407" name="Google Shape;1407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8" name="Google Shape;1408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09" name="Google Shape;1409;p11"/>
          <p:cNvGrpSpPr/>
          <p:nvPr/>
        </p:nvGrpSpPr>
        <p:grpSpPr>
          <a:xfrm>
            <a:off x="6961227" y="30"/>
            <a:ext cx="495013" cy="706398"/>
            <a:chOff x="3961868" y="621833"/>
            <a:chExt cx="905291" cy="1291877"/>
          </a:xfrm>
        </p:grpSpPr>
        <p:grpSp>
          <p:nvGrpSpPr>
            <p:cNvPr id="1410" name="Google Shape;1410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411" name="Google Shape;141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414" name="Google Shape;1414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415" name="Google Shape;1415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416" name="Google Shape;1416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7" name="Google Shape;1417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8" name="Google Shape;1418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19" name="Google Shape;1419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20" name="Google Shape;1420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21" name="Google Shape;1421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22" name="Google Shape;1422;p11"/>
          <p:cNvGrpSpPr/>
          <p:nvPr/>
        </p:nvGrpSpPr>
        <p:grpSpPr>
          <a:xfrm>
            <a:off x="7635076" y="24"/>
            <a:ext cx="285882" cy="434231"/>
            <a:chOff x="5194218" y="621823"/>
            <a:chExt cx="522827" cy="794132"/>
          </a:xfrm>
        </p:grpSpPr>
        <p:grpSp>
          <p:nvGrpSpPr>
            <p:cNvPr id="1423" name="Google Shape;1423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424" name="Google Shape;1424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6" name="Google Shape;1426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427" name="Google Shape;1427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428" name="Google Shape;1428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29" name="Google Shape;1429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0" name="Google Shape;1430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1" name="Google Shape;1431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32" name="Google Shape;1432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33" name="Google Shape;1433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34" name="Google Shape;1434;p11"/>
          <p:cNvGrpSpPr/>
          <p:nvPr/>
        </p:nvGrpSpPr>
        <p:grpSpPr>
          <a:xfrm>
            <a:off x="5446992" y="42"/>
            <a:ext cx="572336" cy="917921"/>
            <a:chOff x="1192601" y="746213"/>
            <a:chExt cx="1046700" cy="1678715"/>
          </a:xfrm>
        </p:grpSpPr>
        <p:grpSp>
          <p:nvGrpSpPr>
            <p:cNvPr id="1435" name="Google Shape;143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436" name="Google Shape;143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8" name="Google Shape;143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439" name="Google Shape;143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440" name="Google Shape;144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441" name="Google Shape;144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2" name="Google Shape;144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3" name="Google Shape;144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4" name="Google Shape;144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45" name="Google Shape;144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46" name="Google Shape;144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47" name="Google Shape;1447;p11"/>
          <p:cNvGrpSpPr/>
          <p:nvPr/>
        </p:nvGrpSpPr>
        <p:grpSpPr>
          <a:xfrm>
            <a:off x="8081656" y="46"/>
            <a:ext cx="572336" cy="1051386"/>
            <a:chOff x="6010934" y="870580"/>
            <a:chExt cx="1046700" cy="1922797"/>
          </a:xfrm>
        </p:grpSpPr>
        <p:grpSp>
          <p:nvGrpSpPr>
            <p:cNvPr id="1448" name="Google Shape;144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449" name="Google Shape;144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452" name="Google Shape;145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453" name="Google Shape;145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54" name="Google Shape;145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5" name="Google Shape;145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6" name="Google Shape;145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7" name="Google Shape;145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8" name="Google Shape;145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9" name="Google Shape;145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0" name="Google Shape;146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1" name="Google Shape;146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2" name="Google Shape;146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63" name="Google Shape;1463;p11"/>
          <p:cNvGrpSpPr/>
          <p:nvPr/>
        </p:nvGrpSpPr>
        <p:grpSpPr>
          <a:xfrm>
            <a:off x="5189520" y="36"/>
            <a:ext cx="285882" cy="1099601"/>
            <a:chOff x="721731" y="746204"/>
            <a:chExt cx="522827" cy="2010974"/>
          </a:xfrm>
        </p:grpSpPr>
        <p:grpSp>
          <p:nvGrpSpPr>
            <p:cNvPr id="1464" name="Google Shape;146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465" name="Google Shape;146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7" name="Google Shape;146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468" name="Google Shape;146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469" name="Google Shape;146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70" name="Google Shape;147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1" name="Google Shape;147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2" name="Google Shape;147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73" name="Google Shape;147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74" name="Google Shape;147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_1_1">
    <p:bg>
      <p:bgPr>
        <a:solidFill>
          <a:schemeClr val="accent2"/>
        </a:solidFill>
        <a:effectLst/>
      </p:bgPr>
    </p:bg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1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7" name="Google Shape;1477;p12"/>
          <p:cNvGrpSpPr/>
          <p:nvPr/>
        </p:nvGrpSpPr>
        <p:grpSpPr>
          <a:xfrm>
            <a:off x="7374896" y="4521435"/>
            <a:ext cx="230809" cy="243156"/>
            <a:chOff x="3770248" y="2527300"/>
            <a:chExt cx="180404" cy="190055"/>
          </a:xfrm>
        </p:grpSpPr>
        <p:sp>
          <p:nvSpPr>
            <p:cNvPr id="1478" name="Google Shape;1478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2" name="Google Shape;1482;p12"/>
          <p:cNvGrpSpPr/>
          <p:nvPr/>
        </p:nvGrpSpPr>
        <p:grpSpPr>
          <a:xfrm>
            <a:off x="8747492" y="2424502"/>
            <a:ext cx="230809" cy="243156"/>
            <a:chOff x="3770248" y="2527300"/>
            <a:chExt cx="180404" cy="190055"/>
          </a:xfrm>
        </p:grpSpPr>
        <p:sp>
          <p:nvSpPr>
            <p:cNvPr id="1483" name="Google Shape;1483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7" name="Google Shape;1487;p12"/>
          <p:cNvGrpSpPr/>
          <p:nvPr/>
        </p:nvGrpSpPr>
        <p:grpSpPr>
          <a:xfrm rot="5400000">
            <a:off x="8655377" y="3665221"/>
            <a:ext cx="201871" cy="231166"/>
            <a:chOff x="3462796" y="2555878"/>
            <a:chExt cx="157798" cy="180711"/>
          </a:xfrm>
        </p:grpSpPr>
        <p:sp>
          <p:nvSpPr>
            <p:cNvPr id="1488" name="Google Shape;1488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4" name="Google Shape;1494;p12"/>
          <p:cNvGrpSpPr/>
          <p:nvPr/>
        </p:nvGrpSpPr>
        <p:grpSpPr>
          <a:xfrm rot="-2700000">
            <a:off x="8038130" y="1128089"/>
            <a:ext cx="169840" cy="178926"/>
            <a:chOff x="3770248" y="2527300"/>
            <a:chExt cx="180404" cy="190055"/>
          </a:xfrm>
        </p:grpSpPr>
        <p:sp>
          <p:nvSpPr>
            <p:cNvPr id="1495" name="Google Shape;1495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9" name="Google Shape;1499;p12"/>
          <p:cNvGrpSpPr/>
          <p:nvPr/>
        </p:nvGrpSpPr>
        <p:grpSpPr>
          <a:xfrm>
            <a:off x="6800134" y="23"/>
            <a:ext cx="985363" cy="1665685"/>
            <a:chOff x="2484475" y="1329455"/>
            <a:chExt cx="1046700" cy="1769370"/>
          </a:xfrm>
        </p:grpSpPr>
        <p:sp>
          <p:nvSpPr>
            <p:cNvPr id="1500" name="Google Shape;1500;p1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2" name="Google Shape;1502;p12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1503" name="Google Shape;1503;p1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504" name="Google Shape;1504;p1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5" name="Google Shape;1505;p1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6" name="Google Shape;1506;p1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07" name="Google Shape;1507;p12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8" name="Google Shape;1508;p12"/>
          <p:cNvGrpSpPr/>
          <p:nvPr/>
        </p:nvGrpSpPr>
        <p:grpSpPr>
          <a:xfrm>
            <a:off x="8330194" y="1"/>
            <a:ext cx="852241" cy="2239549"/>
            <a:chOff x="3961868" y="-465246"/>
            <a:chExt cx="905291" cy="2378956"/>
          </a:xfrm>
        </p:grpSpPr>
        <p:grpSp>
          <p:nvGrpSpPr>
            <p:cNvPr id="1509" name="Google Shape;1509;p1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510" name="Google Shape;151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2" name="Google Shape;1512;p12"/>
            <p:cNvGrpSpPr/>
            <p:nvPr/>
          </p:nvGrpSpPr>
          <p:grpSpPr>
            <a:xfrm>
              <a:off x="4155315" y="-465246"/>
              <a:ext cx="522826" cy="2186340"/>
              <a:chOff x="2447534" y="1609676"/>
              <a:chExt cx="478297" cy="2000128"/>
            </a:xfrm>
          </p:grpSpPr>
          <p:grpSp>
            <p:nvGrpSpPr>
              <p:cNvPr id="1513" name="Google Shape;1513;p12"/>
              <p:cNvGrpSpPr/>
              <p:nvPr/>
            </p:nvGrpSpPr>
            <p:grpSpPr>
              <a:xfrm>
                <a:off x="2447534" y="2971595"/>
                <a:ext cx="478297" cy="638209"/>
                <a:chOff x="2447534" y="3081786"/>
                <a:chExt cx="478297" cy="638209"/>
              </a:xfrm>
            </p:grpSpPr>
            <p:sp>
              <p:nvSpPr>
                <p:cNvPr id="1514" name="Google Shape;1514;p12"/>
                <p:cNvSpPr/>
                <p:nvPr/>
              </p:nvSpPr>
              <p:spPr>
                <a:xfrm>
                  <a:off x="2591014" y="3097533"/>
                  <a:ext cx="179593" cy="168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593" h="168416" extrusionOk="0">
                      <a:moveTo>
                        <a:pt x="0" y="168417"/>
                      </a:moveTo>
                      <a:cubicBezTo>
                        <a:pt x="0" y="125745"/>
                        <a:pt x="5779" y="81168"/>
                        <a:pt x="2349" y="39004"/>
                      </a:cubicBezTo>
                      <a:cubicBezTo>
                        <a:pt x="8128" y="33924"/>
                        <a:pt x="29020" y="36527"/>
                        <a:pt x="37148" y="34622"/>
                      </a:cubicBezTo>
                      <a:cubicBezTo>
                        <a:pt x="48577" y="31575"/>
                        <a:pt x="35052" y="16652"/>
                        <a:pt x="41148" y="11254"/>
                      </a:cubicBezTo>
                      <a:cubicBezTo>
                        <a:pt x="60198" y="-10653"/>
                        <a:pt x="146685" y="1412"/>
                        <a:pt x="147320" y="30304"/>
                      </a:cubicBezTo>
                      <a:cubicBezTo>
                        <a:pt x="146577" y="33733"/>
                        <a:pt x="148761" y="37112"/>
                        <a:pt x="152184" y="37855"/>
                      </a:cubicBezTo>
                      <a:cubicBezTo>
                        <a:pt x="152527" y="37925"/>
                        <a:pt x="152876" y="37969"/>
                        <a:pt x="153226" y="37988"/>
                      </a:cubicBezTo>
                      <a:cubicBezTo>
                        <a:pt x="199009" y="46307"/>
                        <a:pt x="171196" y="124983"/>
                        <a:pt x="171514" y="162194"/>
                      </a:cubicBezTo>
                      <a:cubicBezTo>
                        <a:pt x="116268" y="155717"/>
                        <a:pt x="51435" y="152225"/>
                        <a:pt x="0" y="16841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5" name="Google Shape;1515;p12"/>
                <p:cNvSpPr/>
                <p:nvPr/>
              </p:nvSpPr>
              <p:spPr>
                <a:xfrm>
                  <a:off x="2458233" y="3250561"/>
                  <a:ext cx="453667" cy="46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667" h="462047" extrusionOk="0">
                      <a:moveTo>
                        <a:pt x="221935" y="462048"/>
                      </a:moveTo>
                      <a:cubicBezTo>
                        <a:pt x="-59306" y="460714"/>
                        <a:pt x="-82865" y="22373"/>
                        <a:pt x="206568" y="847"/>
                      </a:cubicBezTo>
                      <a:cubicBezTo>
                        <a:pt x="522671" y="-22712"/>
                        <a:pt x="543753" y="452904"/>
                        <a:pt x="221935" y="46204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6" name="Google Shape;1516;p12"/>
                <p:cNvSpPr/>
                <p:nvPr/>
              </p:nvSpPr>
              <p:spPr>
                <a:xfrm>
                  <a:off x="2447534" y="3081786"/>
                  <a:ext cx="478297" cy="638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297" h="638209" extrusionOk="0">
                      <a:moveTo>
                        <a:pt x="474760" y="358979"/>
                      </a:moveTo>
                      <a:cubicBezTo>
                        <a:pt x="461679" y="274778"/>
                        <a:pt x="399195" y="202960"/>
                        <a:pt x="320201" y="173178"/>
                      </a:cubicBezTo>
                      <a:cubicBezTo>
                        <a:pt x="320201" y="137618"/>
                        <a:pt x="347824" y="40273"/>
                        <a:pt x="296008" y="38050"/>
                      </a:cubicBezTo>
                      <a:cubicBezTo>
                        <a:pt x="297722" y="5792"/>
                        <a:pt x="256955" y="7316"/>
                        <a:pt x="234286" y="3379"/>
                      </a:cubicBezTo>
                      <a:cubicBezTo>
                        <a:pt x="210981" y="-4749"/>
                        <a:pt x="165198" y="331"/>
                        <a:pt x="178406" y="34748"/>
                      </a:cubicBezTo>
                      <a:cubicBezTo>
                        <a:pt x="166277" y="37224"/>
                        <a:pt x="129765" y="31129"/>
                        <a:pt x="140306" y="52718"/>
                      </a:cubicBezTo>
                      <a:cubicBezTo>
                        <a:pt x="138210" y="96153"/>
                        <a:pt x="137448" y="139713"/>
                        <a:pt x="135797" y="183148"/>
                      </a:cubicBezTo>
                      <a:cubicBezTo>
                        <a:pt x="-17047" y="249949"/>
                        <a:pt x="-46892" y="468453"/>
                        <a:pt x="77123" y="577673"/>
                      </a:cubicBezTo>
                      <a:cubicBezTo>
                        <a:pt x="240636" y="727914"/>
                        <a:pt x="512416" y="577165"/>
                        <a:pt x="474760" y="358979"/>
                      </a:cubicBezTo>
                      <a:close/>
                      <a:moveTo>
                        <a:pt x="304771" y="167971"/>
                      </a:moveTo>
                      <a:cubicBezTo>
                        <a:pt x="286165" y="163081"/>
                        <a:pt x="266226" y="157748"/>
                        <a:pt x="246922" y="159144"/>
                      </a:cubicBezTo>
                      <a:cubicBezTo>
                        <a:pt x="215172" y="156033"/>
                        <a:pt x="182914" y="164288"/>
                        <a:pt x="153514" y="175273"/>
                      </a:cubicBezTo>
                      <a:cubicBezTo>
                        <a:pt x="153514" y="170829"/>
                        <a:pt x="153514" y="166320"/>
                        <a:pt x="153958" y="161875"/>
                      </a:cubicBezTo>
                      <a:cubicBezTo>
                        <a:pt x="206600" y="153398"/>
                        <a:pt x="258035" y="138666"/>
                        <a:pt x="307184" y="117997"/>
                      </a:cubicBezTo>
                      <a:cubicBezTo>
                        <a:pt x="306422" y="134634"/>
                        <a:pt x="305342" y="151334"/>
                        <a:pt x="304771" y="167971"/>
                      </a:cubicBezTo>
                      <a:close/>
                      <a:moveTo>
                        <a:pt x="292515" y="378092"/>
                      </a:moveTo>
                      <a:cubicBezTo>
                        <a:pt x="301278" y="393079"/>
                        <a:pt x="305215" y="416700"/>
                        <a:pt x="297087" y="432131"/>
                      </a:cubicBezTo>
                      <a:cubicBezTo>
                        <a:pt x="286356" y="434925"/>
                        <a:pt x="294928" y="387363"/>
                        <a:pt x="292515" y="378092"/>
                      </a:cubicBezTo>
                      <a:close/>
                      <a:moveTo>
                        <a:pt x="233524" y="360440"/>
                      </a:moveTo>
                      <a:cubicBezTo>
                        <a:pt x="220881" y="353181"/>
                        <a:pt x="206085" y="350622"/>
                        <a:pt x="191741" y="353200"/>
                      </a:cubicBezTo>
                      <a:cubicBezTo>
                        <a:pt x="193900" y="295606"/>
                        <a:pt x="196313" y="237948"/>
                        <a:pt x="198599" y="180354"/>
                      </a:cubicBezTo>
                      <a:cubicBezTo>
                        <a:pt x="213394" y="176480"/>
                        <a:pt x="265528" y="177750"/>
                        <a:pt x="276005" y="180354"/>
                      </a:cubicBezTo>
                      <a:cubicBezTo>
                        <a:pt x="275707" y="235389"/>
                        <a:pt x="275415" y="290418"/>
                        <a:pt x="275116" y="345454"/>
                      </a:cubicBezTo>
                      <a:cubicBezTo>
                        <a:pt x="259679" y="343733"/>
                        <a:pt x="244312" y="349263"/>
                        <a:pt x="233524" y="360440"/>
                      </a:cubicBezTo>
                      <a:close/>
                      <a:moveTo>
                        <a:pt x="244636" y="403619"/>
                      </a:moveTo>
                      <a:cubicBezTo>
                        <a:pt x="254860" y="460769"/>
                        <a:pt x="203615" y="463119"/>
                        <a:pt x="235365" y="386855"/>
                      </a:cubicBezTo>
                      <a:cubicBezTo>
                        <a:pt x="239537" y="391777"/>
                        <a:pt x="242687" y="397473"/>
                        <a:pt x="244636" y="403619"/>
                      </a:cubicBezTo>
                      <a:close/>
                      <a:moveTo>
                        <a:pt x="203234" y="18174"/>
                      </a:moveTo>
                      <a:cubicBezTo>
                        <a:pt x="226920" y="23191"/>
                        <a:pt x="260384" y="18174"/>
                        <a:pt x="278228" y="35383"/>
                      </a:cubicBezTo>
                      <a:cubicBezTo>
                        <a:pt x="250357" y="33268"/>
                        <a:pt x="222392" y="32805"/>
                        <a:pt x="194471" y="33986"/>
                      </a:cubicBezTo>
                      <a:cubicBezTo>
                        <a:pt x="198916" y="25413"/>
                        <a:pt x="186407" y="19063"/>
                        <a:pt x="203234" y="18174"/>
                      </a:cubicBezTo>
                      <a:close/>
                      <a:moveTo>
                        <a:pt x="157451" y="54369"/>
                      </a:moveTo>
                      <a:cubicBezTo>
                        <a:pt x="205711" y="53036"/>
                        <a:pt x="261591" y="43511"/>
                        <a:pt x="306358" y="62688"/>
                      </a:cubicBezTo>
                      <a:lnTo>
                        <a:pt x="156308" y="90501"/>
                      </a:lnTo>
                      <a:close/>
                      <a:moveTo>
                        <a:pt x="308136" y="80468"/>
                      </a:moveTo>
                      <a:cubicBezTo>
                        <a:pt x="308701" y="80385"/>
                        <a:pt x="309254" y="80239"/>
                        <a:pt x="309787" y="80023"/>
                      </a:cubicBezTo>
                      <a:cubicBezTo>
                        <a:pt x="309279" y="87135"/>
                        <a:pt x="308263" y="92723"/>
                        <a:pt x="308136" y="99073"/>
                      </a:cubicBezTo>
                      <a:cubicBezTo>
                        <a:pt x="258975" y="120276"/>
                        <a:pt x="207381" y="135338"/>
                        <a:pt x="154530" y="143904"/>
                      </a:cubicBezTo>
                      <a:lnTo>
                        <a:pt x="155673" y="109043"/>
                      </a:lnTo>
                      <a:close/>
                      <a:moveTo>
                        <a:pt x="378685" y="571513"/>
                      </a:moveTo>
                      <a:cubicBezTo>
                        <a:pt x="88871" y="776746"/>
                        <a:pt x="-158652" y="297384"/>
                        <a:pt x="181009" y="184735"/>
                      </a:cubicBezTo>
                      <a:cubicBezTo>
                        <a:pt x="178787" y="242774"/>
                        <a:pt x="176183" y="300749"/>
                        <a:pt x="174151" y="358788"/>
                      </a:cubicBezTo>
                      <a:cubicBezTo>
                        <a:pt x="71345" y="420066"/>
                        <a:pt x="191741" y="557798"/>
                        <a:pt x="191360" y="371488"/>
                      </a:cubicBezTo>
                      <a:cubicBezTo>
                        <a:pt x="201799" y="369437"/>
                        <a:pt x="212626" y="371031"/>
                        <a:pt x="222030" y="375997"/>
                      </a:cubicBezTo>
                      <a:cubicBezTo>
                        <a:pt x="159673" y="513474"/>
                        <a:pt x="315756" y="467310"/>
                        <a:pt x="246795" y="371107"/>
                      </a:cubicBezTo>
                      <a:cubicBezTo>
                        <a:pt x="254364" y="364078"/>
                        <a:pt x="265052" y="361500"/>
                        <a:pt x="274989" y="364313"/>
                      </a:cubicBezTo>
                      <a:cubicBezTo>
                        <a:pt x="279561" y="390666"/>
                        <a:pt x="263115" y="429528"/>
                        <a:pt x="284324" y="449276"/>
                      </a:cubicBezTo>
                      <a:cubicBezTo>
                        <a:pt x="335124" y="459118"/>
                        <a:pt x="324964" y="368631"/>
                        <a:pt x="292642" y="351804"/>
                      </a:cubicBezTo>
                      <a:lnTo>
                        <a:pt x="293531" y="184481"/>
                      </a:lnTo>
                      <a:cubicBezTo>
                        <a:pt x="465172" y="225438"/>
                        <a:pt x="517686" y="462167"/>
                        <a:pt x="378685" y="571513"/>
                      </a:cubicBezTo>
                      <a:close/>
                      <a:moveTo>
                        <a:pt x="173453" y="378537"/>
                      </a:moveTo>
                      <a:cubicBezTo>
                        <a:pt x="170786" y="400508"/>
                        <a:pt x="176882" y="430226"/>
                        <a:pt x="158848" y="446926"/>
                      </a:cubicBezTo>
                      <a:cubicBezTo>
                        <a:pt x="145830" y="424638"/>
                        <a:pt x="150085" y="391681"/>
                        <a:pt x="173453" y="378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17" name="Google Shape;1517;p12"/>
              <p:cNvSpPr/>
              <p:nvPr/>
            </p:nvSpPr>
            <p:spPr>
              <a:xfrm>
                <a:off x="2675605" y="1609676"/>
                <a:ext cx="17700" cy="13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18" name="Google Shape;1518;p12"/>
          <p:cNvGrpSpPr/>
          <p:nvPr/>
        </p:nvGrpSpPr>
        <p:grpSpPr>
          <a:xfrm>
            <a:off x="7811773" y="19"/>
            <a:ext cx="492189" cy="1147268"/>
            <a:chOff x="5194218" y="197272"/>
            <a:chExt cx="522827" cy="1218683"/>
          </a:xfrm>
        </p:grpSpPr>
        <p:grpSp>
          <p:nvGrpSpPr>
            <p:cNvPr id="1519" name="Google Shape;1519;p1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520" name="Google Shape;152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12"/>
            <p:cNvGrpSpPr/>
            <p:nvPr/>
          </p:nvGrpSpPr>
          <p:grpSpPr>
            <a:xfrm>
              <a:off x="5371921" y="197272"/>
              <a:ext cx="182209" cy="1080483"/>
              <a:chOff x="3305183" y="2334136"/>
              <a:chExt cx="166690" cy="988457"/>
            </a:xfrm>
          </p:grpSpPr>
          <p:grpSp>
            <p:nvGrpSpPr>
              <p:cNvPr id="1523" name="Google Shape;1523;p12"/>
              <p:cNvGrpSpPr/>
              <p:nvPr/>
            </p:nvGrpSpPr>
            <p:grpSpPr>
              <a:xfrm>
                <a:off x="3305183" y="2971595"/>
                <a:ext cx="166690" cy="350998"/>
                <a:chOff x="3305183" y="3146560"/>
                <a:chExt cx="166690" cy="350998"/>
              </a:xfrm>
            </p:grpSpPr>
            <p:sp>
              <p:nvSpPr>
                <p:cNvPr id="1524" name="Google Shape;1524;p12"/>
                <p:cNvSpPr/>
                <p:nvPr/>
              </p:nvSpPr>
              <p:spPr>
                <a:xfrm>
                  <a:off x="3324821" y="3152836"/>
                  <a:ext cx="119489" cy="117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89" h="117177" extrusionOk="0">
                      <a:moveTo>
                        <a:pt x="5460" y="117177"/>
                      </a:moveTo>
                      <a:cubicBezTo>
                        <a:pt x="4508" y="91777"/>
                        <a:pt x="-9653" y="30373"/>
                        <a:pt x="11810" y="23896"/>
                      </a:cubicBezTo>
                      <a:cubicBezTo>
                        <a:pt x="18160" y="22118"/>
                        <a:pt x="14668" y="14561"/>
                        <a:pt x="19494" y="10688"/>
                      </a:cubicBezTo>
                      <a:cubicBezTo>
                        <a:pt x="31241" y="-2901"/>
                        <a:pt x="96456" y="-6838"/>
                        <a:pt x="96456" y="18879"/>
                      </a:cubicBezTo>
                      <a:cubicBezTo>
                        <a:pt x="95751" y="22315"/>
                        <a:pt x="97967" y="25668"/>
                        <a:pt x="101409" y="26373"/>
                      </a:cubicBezTo>
                      <a:cubicBezTo>
                        <a:pt x="101866" y="26467"/>
                        <a:pt x="102336" y="26506"/>
                        <a:pt x="102806" y="26499"/>
                      </a:cubicBezTo>
                      <a:cubicBezTo>
                        <a:pt x="133731" y="28849"/>
                        <a:pt x="111569" y="90507"/>
                        <a:pt x="114744" y="11393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5" name="Google Shape;1525;p12"/>
                <p:cNvSpPr/>
                <p:nvPr/>
              </p:nvSpPr>
              <p:spPr>
                <a:xfrm>
                  <a:off x="3312763" y="3270014"/>
                  <a:ext cx="150661" cy="221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61" h="221107" extrusionOk="0">
                      <a:moveTo>
                        <a:pt x="72636" y="221107"/>
                      </a:moveTo>
                      <a:cubicBezTo>
                        <a:pt x="-3564" y="204978"/>
                        <a:pt x="-15057" y="136779"/>
                        <a:pt x="16184" y="2477"/>
                      </a:cubicBezTo>
                      <a:cubicBezTo>
                        <a:pt x="54284" y="1207"/>
                        <a:pt x="87558" y="1270"/>
                        <a:pt x="125595" y="0"/>
                      </a:cubicBezTo>
                      <a:cubicBezTo>
                        <a:pt x="164330" y="92202"/>
                        <a:pt x="166299" y="206629"/>
                        <a:pt x="72636" y="22110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6" name="Google Shape;1526;p12"/>
                <p:cNvSpPr/>
                <p:nvPr/>
              </p:nvSpPr>
              <p:spPr>
                <a:xfrm>
                  <a:off x="3305183" y="3146560"/>
                  <a:ext cx="166690" cy="35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90" h="350998" extrusionOk="0">
                      <a:moveTo>
                        <a:pt x="140987" y="124596"/>
                      </a:moveTo>
                      <a:cubicBezTo>
                        <a:pt x="147337" y="122247"/>
                        <a:pt x="143336" y="59572"/>
                        <a:pt x="144542" y="54238"/>
                      </a:cubicBezTo>
                      <a:cubicBezTo>
                        <a:pt x="146828" y="39252"/>
                        <a:pt x="140097" y="24647"/>
                        <a:pt x="122571" y="26425"/>
                      </a:cubicBezTo>
                      <a:cubicBezTo>
                        <a:pt x="129683" y="-8309"/>
                        <a:pt x="29417" y="-8500"/>
                        <a:pt x="29925" y="24075"/>
                      </a:cubicBezTo>
                      <a:cubicBezTo>
                        <a:pt x="15891" y="25536"/>
                        <a:pt x="12399" y="39633"/>
                        <a:pt x="13478" y="51635"/>
                      </a:cubicBezTo>
                      <a:cubicBezTo>
                        <a:pt x="16145" y="75955"/>
                        <a:pt x="8335" y="105292"/>
                        <a:pt x="17034" y="127263"/>
                      </a:cubicBezTo>
                      <a:cubicBezTo>
                        <a:pt x="17034" y="127263"/>
                        <a:pt x="17034" y="127644"/>
                        <a:pt x="17034" y="127835"/>
                      </a:cubicBezTo>
                      <a:cubicBezTo>
                        <a:pt x="-77835" y="451748"/>
                        <a:pt x="259922" y="398789"/>
                        <a:pt x="140987" y="124596"/>
                      </a:cubicBezTo>
                      <a:close/>
                      <a:moveTo>
                        <a:pt x="126254" y="42427"/>
                      </a:moveTo>
                      <a:cubicBezTo>
                        <a:pt x="126699" y="51254"/>
                        <a:pt x="126699" y="64842"/>
                        <a:pt x="126889" y="74177"/>
                      </a:cubicBezTo>
                      <a:lnTo>
                        <a:pt x="31258" y="101736"/>
                      </a:lnTo>
                      <a:cubicBezTo>
                        <a:pt x="31258" y="96719"/>
                        <a:pt x="31258" y="91640"/>
                        <a:pt x="31258" y="86560"/>
                      </a:cubicBezTo>
                      <a:cubicBezTo>
                        <a:pt x="57865" y="73415"/>
                        <a:pt x="88408" y="58556"/>
                        <a:pt x="112348" y="40903"/>
                      </a:cubicBezTo>
                      <a:cubicBezTo>
                        <a:pt x="116793" y="41665"/>
                        <a:pt x="123778" y="38490"/>
                        <a:pt x="126254" y="42427"/>
                      </a:cubicBezTo>
                      <a:close/>
                      <a:moveTo>
                        <a:pt x="89044" y="212671"/>
                      </a:moveTo>
                      <a:cubicBezTo>
                        <a:pt x="81112" y="208784"/>
                        <a:pt x="71771" y="209070"/>
                        <a:pt x="64088" y="213433"/>
                      </a:cubicBezTo>
                      <a:cubicBezTo>
                        <a:pt x="67943" y="186762"/>
                        <a:pt x="70883" y="159947"/>
                        <a:pt x="72914" y="132978"/>
                      </a:cubicBezTo>
                      <a:lnTo>
                        <a:pt x="83964" y="132978"/>
                      </a:lnTo>
                      <a:cubicBezTo>
                        <a:pt x="83049" y="159642"/>
                        <a:pt x="84751" y="186337"/>
                        <a:pt x="89044" y="212671"/>
                      </a:cubicBezTo>
                      <a:close/>
                      <a:moveTo>
                        <a:pt x="50944" y="114118"/>
                      </a:moveTo>
                      <a:lnTo>
                        <a:pt x="127144" y="92148"/>
                      </a:lnTo>
                      <a:lnTo>
                        <a:pt x="127144" y="113420"/>
                      </a:lnTo>
                      <a:cubicBezTo>
                        <a:pt x="101299" y="114880"/>
                        <a:pt x="75899" y="115135"/>
                        <a:pt x="50626" y="114118"/>
                      </a:cubicBezTo>
                      <a:close/>
                      <a:moveTo>
                        <a:pt x="90695" y="39950"/>
                      </a:moveTo>
                      <a:cubicBezTo>
                        <a:pt x="74692" y="48269"/>
                        <a:pt x="47832" y="59826"/>
                        <a:pt x="31385" y="67255"/>
                      </a:cubicBezTo>
                      <a:cubicBezTo>
                        <a:pt x="31385" y="58937"/>
                        <a:pt x="31766" y="47634"/>
                        <a:pt x="31385" y="39379"/>
                      </a:cubicBezTo>
                      <a:cubicBezTo>
                        <a:pt x="33036" y="39379"/>
                        <a:pt x="75835" y="39442"/>
                        <a:pt x="90377" y="39950"/>
                      </a:cubicBezTo>
                      <a:close/>
                      <a:moveTo>
                        <a:pt x="45736" y="22361"/>
                      </a:moveTo>
                      <a:cubicBezTo>
                        <a:pt x="60214" y="644"/>
                        <a:pt x="112920" y="11122"/>
                        <a:pt x="111395" y="26616"/>
                      </a:cubicBezTo>
                      <a:cubicBezTo>
                        <a:pt x="92028" y="25854"/>
                        <a:pt x="63834" y="27314"/>
                        <a:pt x="44466" y="26616"/>
                      </a:cubicBezTo>
                      <a:cubicBezTo>
                        <a:pt x="44339" y="26171"/>
                        <a:pt x="45165" y="22742"/>
                        <a:pt x="45419" y="22361"/>
                      </a:cubicBezTo>
                      <a:close/>
                      <a:moveTo>
                        <a:pt x="125556" y="309127"/>
                      </a:moveTo>
                      <a:cubicBezTo>
                        <a:pt x="22686" y="406028"/>
                        <a:pt x="-873" y="195335"/>
                        <a:pt x="33798" y="131708"/>
                      </a:cubicBezTo>
                      <a:cubicBezTo>
                        <a:pt x="41101" y="132153"/>
                        <a:pt x="48467" y="132470"/>
                        <a:pt x="55833" y="132661"/>
                      </a:cubicBezTo>
                      <a:cubicBezTo>
                        <a:pt x="60913" y="148536"/>
                        <a:pt x="25734" y="268678"/>
                        <a:pt x="58500" y="243023"/>
                      </a:cubicBezTo>
                      <a:cubicBezTo>
                        <a:pt x="62310" y="237436"/>
                        <a:pt x="67708" y="228101"/>
                        <a:pt x="75454" y="228037"/>
                      </a:cubicBezTo>
                      <a:cubicBezTo>
                        <a:pt x="84979" y="228037"/>
                        <a:pt x="91076" y="238960"/>
                        <a:pt x="95394" y="245881"/>
                      </a:cubicBezTo>
                      <a:cubicBezTo>
                        <a:pt x="128985" y="268931"/>
                        <a:pt x="92536" y="150631"/>
                        <a:pt x="101744" y="132661"/>
                      </a:cubicBezTo>
                      <a:cubicBezTo>
                        <a:pt x="109173" y="132661"/>
                        <a:pt x="116602" y="132089"/>
                        <a:pt x="124032" y="131644"/>
                      </a:cubicBezTo>
                      <a:cubicBezTo>
                        <a:pt x="155591" y="183968"/>
                        <a:pt x="160671" y="257311"/>
                        <a:pt x="125239" y="30912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27" name="Google Shape;1527;p12"/>
              <p:cNvSpPr/>
              <p:nvPr/>
            </p:nvSpPr>
            <p:spPr>
              <a:xfrm>
                <a:off x="3375892" y="2334136"/>
                <a:ext cx="17700" cy="643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8" name="Google Shape;1528;p12"/>
          <p:cNvGrpSpPr/>
          <p:nvPr/>
        </p:nvGrpSpPr>
        <p:grpSpPr>
          <a:xfrm>
            <a:off x="8018879" y="0"/>
            <a:ext cx="810166" cy="3722093"/>
            <a:chOff x="7824797" y="-929429"/>
            <a:chExt cx="860597" cy="3953785"/>
          </a:xfrm>
        </p:grpSpPr>
        <p:grpSp>
          <p:nvGrpSpPr>
            <p:cNvPr id="1529" name="Google Shape;1529;p1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530" name="Google Shape;153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2" name="Google Shape;1532;p12"/>
            <p:cNvGrpSpPr/>
            <p:nvPr/>
          </p:nvGrpSpPr>
          <p:grpSpPr>
            <a:xfrm>
              <a:off x="8100547" y="-929429"/>
              <a:ext cx="300376" cy="3735115"/>
              <a:chOff x="3792712" y="404687"/>
              <a:chExt cx="274793" cy="3416993"/>
            </a:xfrm>
          </p:grpSpPr>
          <p:grpSp>
            <p:nvGrpSpPr>
              <p:cNvPr id="1533" name="Google Shape;1533;p12"/>
              <p:cNvGrpSpPr/>
              <p:nvPr/>
            </p:nvGrpSpPr>
            <p:grpSpPr>
              <a:xfrm>
                <a:off x="3792712" y="2971595"/>
                <a:ext cx="274793" cy="850085"/>
                <a:chOff x="3792712" y="2879468"/>
                <a:chExt cx="274793" cy="850085"/>
              </a:xfrm>
            </p:grpSpPr>
            <p:sp>
              <p:nvSpPr>
                <p:cNvPr id="1534" name="Google Shape;1534;p12"/>
                <p:cNvSpPr/>
                <p:nvPr/>
              </p:nvSpPr>
              <p:spPr>
                <a:xfrm>
                  <a:off x="3798083" y="3085793"/>
                  <a:ext cx="261578" cy="637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578" h="637356" extrusionOk="0">
                      <a:moveTo>
                        <a:pt x="126686" y="637357"/>
                      </a:moveTo>
                      <a:cubicBezTo>
                        <a:pt x="-60449" y="630435"/>
                        <a:pt x="18736" y="394850"/>
                        <a:pt x="6417" y="267723"/>
                      </a:cubicBezTo>
                      <a:cubicBezTo>
                        <a:pt x="12322" y="197048"/>
                        <a:pt x="-10665" y="53665"/>
                        <a:pt x="31817" y="8008"/>
                      </a:cubicBezTo>
                      <a:cubicBezTo>
                        <a:pt x="291595" y="-16566"/>
                        <a:pt x="262449" y="-1263"/>
                        <a:pt x="258829" y="299283"/>
                      </a:cubicBezTo>
                      <a:cubicBezTo>
                        <a:pt x="256988" y="426728"/>
                        <a:pt x="295024" y="626816"/>
                        <a:pt x="126686" y="63735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5" name="Google Shape;1535;p12"/>
                <p:cNvSpPr/>
                <p:nvPr/>
              </p:nvSpPr>
              <p:spPr>
                <a:xfrm>
                  <a:off x="3849902" y="2886279"/>
                  <a:ext cx="160096" cy="19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096" h="197298" extrusionOk="0">
                      <a:moveTo>
                        <a:pt x="0" y="197298"/>
                      </a:moveTo>
                      <a:cubicBezTo>
                        <a:pt x="14795" y="163453"/>
                        <a:pt x="-19495" y="39120"/>
                        <a:pt x="29908" y="37913"/>
                      </a:cubicBezTo>
                      <a:cubicBezTo>
                        <a:pt x="41275" y="35754"/>
                        <a:pt x="33401" y="17911"/>
                        <a:pt x="43053" y="12513"/>
                      </a:cubicBezTo>
                      <a:cubicBezTo>
                        <a:pt x="64008" y="-9902"/>
                        <a:pt x="129984" y="-1393"/>
                        <a:pt x="134239" y="31563"/>
                      </a:cubicBezTo>
                      <a:cubicBezTo>
                        <a:pt x="135826" y="40517"/>
                        <a:pt x="147891" y="34484"/>
                        <a:pt x="151955" y="41406"/>
                      </a:cubicBezTo>
                      <a:cubicBezTo>
                        <a:pt x="171640" y="64583"/>
                        <a:pt x="149479" y="158246"/>
                        <a:pt x="149161" y="196663"/>
                      </a:cubicBezTo>
                      <a:cubicBezTo>
                        <a:pt x="98234" y="196155"/>
                        <a:pt x="49847" y="189170"/>
                        <a:pt x="0" y="19729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6" name="Google Shape;1536;p12"/>
                <p:cNvSpPr/>
                <p:nvPr/>
              </p:nvSpPr>
              <p:spPr>
                <a:xfrm>
                  <a:off x="3792712" y="2879468"/>
                  <a:ext cx="274793" cy="850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793" h="850085" extrusionOk="0">
                      <a:moveTo>
                        <a:pt x="19916" y="786532"/>
                      </a:moveTo>
                      <a:cubicBezTo>
                        <a:pt x="39854" y="827489"/>
                        <a:pt x="67541" y="848572"/>
                        <a:pt x="131866" y="850032"/>
                      </a:cubicBezTo>
                      <a:cubicBezTo>
                        <a:pt x="255818" y="852953"/>
                        <a:pt x="279440" y="735732"/>
                        <a:pt x="271947" y="651213"/>
                      </a:cubicBezTo>
                      <a:cubicBezTo>
                        <a:pt x="272963" y="537612"/>
                        <a:pt x="275312" y="423947"/>
                        <a:pt x="274678" y="310345"/>
                      </a:cubicBezTo>
                      <a:cubicBezTo>
                        <a:pt x="276202" y="268245"/>
                        <a:pt x="263057" y="215095"/>
                        <a:pt x="217528" y="202395"/>
                      </a:cubicBezTo>
                      <a:cubicBezTo>
                        <a:pt x="213336" y="167343"/>
                        <a:pt x="246610" y="35073"/>
                        <a:pt x="197716" y="37295"/>
                      </a:cubicBezTo>
                      <a:cubicBezTo>
                        <a:pt x="191366" y="-10202"/>
                        <a:pt x="84495" y="-14965"/>
                        <a:pt x="87098" y="38311"/>
                      </a:cubicBezTo>
                      <a:cubicBezTo>
                        <a:pt x="75478" y="36978"/>
                        <a:pt x="60047" y="37041"/>
                        <a:pt x="58778" y="55583"/>
                      </a:cubicBezTo>
                      <a:cubicBezTo>
                        <a:pt x="55603" y="103081"/>
                        <a:pt x="55285" y="150833"/>
                        <a:pt x="49887" y="197760"/>
                      </a:cubicBezTo>
                      <a:cubicBezTo>
                        <a:pt x="-19010" y="224303"/>
                        <a:pt x="12613" y="404262"/>
                        <a:pt x="5437" y="474048"/>
                      </a:cubicBezTo>
                      <a:cubicBezTo>
                        <a:pt x="10264" y="577299"/>
                        <a:pt x="-17549" y="687980"/>
                        <a:pt x="19916" y="786532"/>
                      </a:cubicBezTo>
                      <a:close/>
                      <a:moveTo>
                        <a:pt x="102466" y="38248"/>
                      </a:moveTo>
                      <a:cubicBezTo>
                        <a:pt x="106148" y="7895"/>
                        <a:pt x="173585" y="17166"/>
                        <a:pt x="178983" y="37105"/>
                      </a:cubicBezTo>
                      <a:cubicBezTo>
                        <a:pt x="154281" y="37549"/>
                        <a:pt x="103101" y="39962"/>
                        <a:pt x="102592" y="38311"/>
                      </a:cubicBezTo>
                      <a:close/>
                      <a:moveTo>
                        <a:pt x="76177" y="56663"/>
                      </a:moveTo>
                      <a:lnTo>
                        <a:pt x="174983" y="55393"/>
                      </a:lnTo>
                      <a:cubicBezTo>
                        <a:pt x="190222" y="53361"/>
                        <a:pt x="211304" y="53298"/>
                        <a:pt x="206733" y="75459"/>
                      </a:cubicBezTo>
                      <a:lnTo>
                        <a:pt x="75287" y="111400"/>
                      </a:lnTo>
                      <a:cubicBezTo>
                        <a:pt x="75967" y="93194"/>
                        <a:pt x="76303" y="74970"/>
                        <a:pt x="76303" y="56726"/>
                      </a:cubicBezTo>
                      <a:close/>
                      <a:moveTo>
                        <a:pt x="73700" y="129879"/>
                      </a:moveTo>
                      <a:lnTo>
                        <a:pt x="205399" y="94382"/>
                      </a:lnTo>
                      <a:lnTo>
                        <a:pt x="203684" y="134069"/>
                      </a:lnTo>
                      <a:lnTo>
                        <a:pt x="71478" y="159469"/>
                      </a:lnTo>
                      <a:cubicBezTo>
                        <a:pt x="72430" y="149563"/>
                        <a:pt x="73192" y="139785"/>
                        <a:pt x="73827" y="129942"/>
                      </a:cubicBezTo>
                      <a:close/>
                      <a:moveTo>
                        <a:pt x="69191" y="177885"/>
                      </a:moveTo>
                      <a:lnTo>
                        <a:pt x="202541" y="152104"/>
                      </a:lnTo>
                      <a:cubicBezTo>
                        <a:pt x="201906" y="166391"/>
                        <a:pt x="201335" y="180615"/>
                        <a:pt x="200700" y="194839"/>
                      </a:cubicBezTo>
                      <a:lnTo>
                        <a:pt x="67350" y="193379"/>
                      </a:lnTo>
                      <a:cubicBezTo>
                        <a:pt x="68239" y="188298"/>
                        <a:pt x="68937" y="183282"/>
                        <a:pt x="69318" y="177948"/>
                      </a:cubicBezTo>
                      <a:close/>
                      <a:moveTo>
                        <a:pt x="19217" y="648102"/>
                      </a:moveTo>
                      <a:cubicBezTo>
                        <a:pt x="23154" y="519832"/>
                        <a:pt x="21947" y="391117"/>
                        <a:pt x="28171" y="263101"/>
                      </a:cubicBezTo>
                      <a:cubicBezTo>
                        <a:pt x="34965" y="198204"/>
                        <a:pt x="74589" y="211222"/>
                        <a:pt x="121960" y="210968"/>
                      </a:cubicBezTo>
                      <a:cubicBezTo>
                        <a:pt x="123103" y="217851"/>
                        <a:pt x="123674" y="224817"/>
                        <a:pt x="123674" y="231796"/>
                      </a:cubicBezTo>
                      <a:cubicBezTo>
                        <a:pt x="72874" y="256370"/>
                        <a:pt x="60174" y="344889"/>
                        <a:pt x="124246" y="360891"/>
                      </a:cubicBezTo>
                      <a:lnTo>
                        <a:pt x="124627" y="429281"/>
                      </a:lnTo>
                      <a:cubicBezTo>
                        <a:pt x="46966" y="432710"/>
                        <a:pt x="45951" y="548915"/>
                        <a:pt x="125135" y="549486"/>
                      </a:cubicBezTo>
                      <a:lnTo>
                        <a:pt x="125516" y="627083"/>
                      </a:lnTo>
                      <a:cubicBezTo>
                        <a:pt x="40" y="680677"/>
                        <a:pt x="157647" y="791422"/>
                        <a:pt x="143550" y="638069"/>
                      </a:cubicBezTo>
                      <a:cubicBezTo>
                        <a:pt x="209971" y="620416"/>
                        <a:pt x="220385" y="540533"/>
                        <a:pt x="142661" y="533675"/>
                      </a:cubicBezTo>
                      <a:lnTo>
                        <a:pt x="142280" y="444204"/>
                      </a:lnTo>
                      <a:cubicBezTo>
                        <a:pt x="216321" y="434298"/>
                        <a:pt x="216130" y="356764"/>
                        <a:pt x="141772" y="346604"/>
                      </a:cubicBezTo>
                      <a:cubicBezTo>
                        <a:pt x="141772" y="311425"/>
                        <a:pt x="141772" y="215413"/>
                        <a:pt x="140566" y="212429"/>
                      </a:cubicBezTo>
                      <a:cubicBezTo>
                        <a:pt x="140566" y="212429"/>
                        <a:pt x="194096" y="213762"/>
                        <a:pt x="198541" y="213381"/>
                      </a:cubicBezTo>
                      <a:cubicBezTo>
                        <a:pt x="218543" y="211666"/>
                        <a:pt x="234291" y="230589"/>
                        <a:pt x="243943" y="246845"/>
                      </a:cubicBezTo>
                      <a:cubicBezTo>
                        <a:pt x="271376" y="315997"/>
                        <a:pt x="250865" y="395880"/>
                        <a:pt x="255754" y="469095"/>
                      </a:cubicBezTo>
                      <a:cubicBezTo>
                        <a:pt x="240832" y="580093"/>
                        <a:pt x="308015" y="834538"/>
                        <a:pt x="136819" y="834855"/>
                      </a:cubicBezTo>
                      <a:cubicBezTo>
                        <a:pt x="35727" y="844063"/>
                        <a:pt x="10073" y="729382"/>
                        <a:pt x="19344" y="648166"/>
                      </a:cubicBezTo>
                      <a:close/>
                      <a:moveTo>
                        <a:pt x="125008" y="678137"/>
                      </a:moveTo>
                      <a:cubicBezTo>
                        <a:pt x="115928" y="731541"/>
                        <a:pt x="62968" y="668041"/>
                        <a:pt x="125643" y="645435"/>
                      </a:cubicBezTo>
                      <a:cubicBezTo>
                        <a:pt x="126272" y="656357"/>
                        <a:pt x="126100" y="667304"/>
                        <a:pt x="125135" y="678201"/>
                      </a:cubicBezTo>
                      <a:close/>
                      <a:moveTo>
                        <a:pt x="125008" y="531198"/>
                      </a:moveTo>
                      <a:cubicBezTo>
                        <a:pt x="69953" y="529293"/>
                        <a:pt x="68620" y="448966"/>
                        <a:pt x="124627" y="447315"/>
                      </a:cubicBezTo>
                      <a:close/>
                      <a:moveTo>
                        <a:pt x="124119" y="340698"/>
                      </a:moveTo>
                      <a:cubicBezTo>
                        <a:pt x="85193" y="326284"/>
                        <a:pt x="93004" y="270848"/>
                        <a:pt x="123674" y="251798"/>
                      </a:cubicBezTo>
                      <a:cubicBezTo>
                        <a:pt x="123973" y="281643"/>
                        <a:pt x="124183" y="311380"/>
                        <a:pt x="124309" y="341016"/>
                      </a:cubicBezTo>
                      <a:close/>
                      <a:moveTo>
                        <a:pt x="141835" y="365591"/>
                      </a:moveTo>
                      <a:cubicBezTo>
                        <a:pt x="190730" y="374798"/>
                        <a:pt x="194159" y="419057"/>
                        <a:pt x="141835" y="426106"/>
                      </a:cubicBezTo>
                      <a:close/>
                      <a:moveTo>
                        <a:pt x="142724" y="551899"/>
                      </a:moveTo>
                      <a:cubicBezTo>
                        <a:pt x="195493" y="559138"/>
                        <a:pt x="188127" y="605684"/>
                        <a:pt x="143296" y="619781"/>
                      </a:cubicBezTo>
                      <a:cubicBezTo>
                        <a:pt x="143042" y="601429"/>
                        <a:pt x="142978" y="571204"/>
                        <a:pt x="142915" y="5522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37" name="Google Shape;1537;p12"/>
              <p:cNvSpPr/>
              <p:nvPr/>
            </p:nvSpPr>
            <p:spPr>
              <a:xfrm>
                <a:off x="3923177" y="404687"/>
                <a:ext cx="17700" cy="2573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8" name="Google Shape;1538;p12"/>
          <p:cNvGrpSpPr/>
          <p:nvPr/>
        </p:nvGrpSpPr>
        <p:grpSpPr>
          <a:xfrm>
            <a:off x="7260997" y="0"/>
            <a:ext cx="985363" cy="4610929"/>
            <a:chOff x="1192601" y="-2473021"/>
            <a:chExt cx="1046700" cy="4897949"/>
          </a:xfrm>
        </p:grpSpPr>
        <p:grpSp>
          <p:nvGrpSpPr>
            <p:cNvPr id="1539" name="Google Shape;1539;p1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540" name="Google Shape;154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12"/>
            <p:cNvGrpSpPr/>
            <p:nvPr/>
          </p:nvGrpSpPr>
          <p:grpSpPr>
            <a:xfrm>
              <a:off x="1417979" y="-2473021"/>
              <a:ext cx="580390" cy="4604206"/>
              <a:chOff x="522260" y="-312241"/>
              <a:chExt cx="530958" cy="4212063"/>
            </a:xfrm>
          </p:grpSpPr>
          <p:grpSp>
            <p:nvGrpSpPr>
              <p:cNvPr id="1543" name="Google Shape;1543;p12"/>
              <p:cNvGrpSpPr/>
              <p:nvPr/>
            </p:nvGrpSpPr>
            <p:grpSpPr>
              <a:xfrm>
                <a:off x="522260" y="2971595"/>
                <a:ext cx="530958" cy="928227"/>
                <a:chOff x="522260" y="2971595"/>
                <a:chExt cx="530958" cy="928227"/>
              </a:xfrm>
            </p:grpSpPr>
            <p:sp>
              <p:nvSpPr>
                <p:cNvPr id="1544" name="Google Shape;1544;p12"/>
                <p:cNvSpPr/>
                <p:nvPr/>
              </p:nvSpPr>
              <p:spPr>
                <a:xfrm>
                  <a:off x="531045" y="3193814"/>
                  <a:ext cx="510950" cy="500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950" h="500199" extrusionOk="0">
                      <a:moveTo>
                        <a:pt x="230344" y="500189"/>
                      </a:moveTo>
                      <a:cubicBezTo>
                        <a:pt x="153916" y="500507"/>
                        <a:pt x="77640" y="493446"/>
                        <a:pt x="2570" y="479108"/>
                      </a:cubicBezTo>
                      <a:cubicBezTo>
                        <a:pt x="-4606" y="452501"/>
                        <a:pt x="4348" y="418084"/>
                        <a:pt x="15841" y="404622"/>
                      </a:cubicBezTo>
                      <a:cubicBezTo>
                        <a:pt x="93" y="296672"/>
                        <a:pt x="174591" y="153479"/>
                        <a:pt x="126458" y="68770"/>
                      </a:cubicBezTo>
                      <a:cubicBezTo>
                        <a:pt x="128236" y="16510"/>
                        <a:pt x="219295" y="6350"/>
                        <a:pt x="261142" y="0"/>
                      </a:cubicBezTo>
                      <a:cubicBezTo>
                        <a:pt x="310926" y="4953"/>
                        <a:pt x="383443" y="12002"/>
                        <a:pt x="388777" y="70612"/>
                      </a:cubicBezTo>
                      <a:cubicBezTo>
                        <a:pt x="365980" y="191262"/>
                        <a:pt x="524603" y="342392"/>
                        <a:pt x="509998" y="472630"/>
                      </a:cubicBezTo>
                      <a:cubicBezTo>
                        <a:pt x="417936" y="491147"/>
                        <a:pt x="324248" y="500380"/>
                        <a:pt x="230344" y="50018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5" name="Google Shape;1545;p12"/>
                <p:cNvSpPr/>
                <p:nvPr/>
              </p:nvSpPr>
              <p:spPr>
                <a:xfrm>
                  <a:off x="551585" y="3672350"/>
                  <a:ext cx="488949" cy="21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949" h="214629" extrusionOk="0">
                      <a:moveTo>
                        <a:pt x="243395" y="214630"/>
                      </a:moveTo>
                      <a:cubicBezTo>
                        <a:pt x="147256" y="214630"/>
                        <a:pt x="26352" y="160401"/>
                        <a:pt x="0" y="8001"/>
                      </a:cubicBezTo>
                      <a:cubicBezTo>
                        <a:pt x="165925" y="39751"/>
                        <a:pt x="327279" y="29528"/>
                        <a:pt x="488950" y="0"/>
                      </a:cubicBezTo>
                      <a:cubicBezTo>
                        <a:pt x="471043" y="147384"/>
                        <a:pt x="350266" y="214630"/>
                        <a:pt x="243395" y="214630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6" name="Google Shape;1546;p12"/>
                <p:cNvSpPr/>
                <p:nvPr/>
              </p:nvSpPr>
              <p:spPr>
                <a:xfrm>
                  <a:off x="685838" y="2977833"/>
                  <a:ext cx="219884" cy="234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884" h="234649" extrusionOk="0">
                      <a:moveTo>
                        <a:pt x="2590" y="234649"/>
                      </a:moveTo>
                      <a:cubicBezTo>
                        <a:pt x="7987" y="210011"/>
                        <a:pt x="-12142" y="33672"/>
                        <a:pt x="12877" y="45419"/>
                      </a:cubicBezTo>
                      <a:cubicBezTo>
                        <a:pt x="33197" y="50182"/>
                        <a:pt x="23545" y="24210"/>
                        <a:pt x="35038" y="16590"/>
                      </a:cubicBezTo>
                      <a:cubicBezTo>
                        <a:pt x="50913" y="906"/>
                        <a:pt x="85394" y="1604"/>
                        <a:pt x="109714" y="1922"/>
                      </a:cubicBezTo>
                      <a:cubicBezTo>
                        <a:pt x="145528" y="-936"/>
                        <a:pt x="189026" y="-6841"/>
                        <a:pt x="188835" y="38879"/>
                      </a:cubicBezTo>
                      <a:cubicBezTo>
                        <a:pt x="250875" y="39895"/>
                        <a:pt x="199503" y="186770"/>
                        <a:pt x="206869" y="233824"/>
                      </a:cubicBezTo>
                      <a:cubicBezTo>
                        <a:pt x="139369" y="212361"/>
                        <a:pt x="71932" y="215091"/>
                        <a:pt x="2590" y="23464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7" name="Google Shape;1547;p12"/>
                <p:cNvSpPr/>
                <p:nvPr/>
              </p:nvSpPr>
              <p:spPr>
                <a:xfrm>
                  <a:off x="522260" y="2971595"/>
                  <a:ext cx="530958" cy="928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958" h="928227" extrusionOk="0">
                      <a:moveTo>
                        <a:pt x="516306" y="619347"/>
                      </a:moveTo>
                      <a:cubicBezTo>
                        <a:pt x="501638" y="504285"/>
                        <a:pt x="397942" y="417798"/>
                        <a:pt x="399530" y="298926"/>
                      </a:cubicBezTo>
                      <a:cubicBezTo>
                        <a:pt x="413182" y="300514"/>
                        <a:pt x="390830" y="254159"/>
                        <a:pt x="381178" y="244380"/>
                      </a:cubicBezTo>
                      <a:cubicBezTo>
                        <a:pt x="383210" y="187992"/>
                        <a:pt x="385369" y="132175"/>
                        <a:pt x="387528" y="75787"/>
                      </a:cubicBezTo>
                      <a:cubicBezTo>
                        <a:pt x="392481" y="54070"/>
                        <a:pt x="381559" y="34449"/>
                        <a:pt x="356731" y="40227"/>
                      </a:cubicBezTo>
                      <a:cubicBezTo>
                        <a:pt x="358255" y="-10573"/>
                        <a:pt x="307645" y="730"/>
                        <a:pt x="273609" y="1810"/>
                      </a:cubicBezTo>
                      <a:cubicBezTo>
                        <a:pt x="240780" y="1429"/>
                        <a:pt x="184074" y="-222"/>
                        <a:pt x="184328" y="45244"/>
                      </a:cubicBezTo>
                      <a:cubicBezTo>
                        <a:pt x="174803" y="45815"/>
                        <a:pt x="158928" y="42640"/>
                        <a:pt x="158928" y="56547"/>
                      </a:cubicBezTo>
                      <a:cubicBezTo>
                        <a:pt x="158928" y="118777"/>
                        <a:pt x="158039" y="180435"/>
                        <a:pt x="158357" y="242475"/>
                      </a:cubicBezTo>
                      <a:cubicBezTo>
                        <a:pt x="144260" y="248825"/>
                        <a:pt x="112383" y="292767"/>
                        <a:pt x="140577" y="307753"/>
                      </a:cubicBezTo>
                      <a:cubicBezTo>
                        <a:pt x="150102" y="385159"/>
                        <a:pt x="15736" y="506508"/>
                        <a:pt x="18784" y="626967"/>
                      </a:cubicBezTo>
                      <a:cubicBezTo>
                        <a:pt x="-3124" y="640493"/>
                        <a:pt x="-8013" y="706215"/>
                        <a:pt x="15672" y="712756"/>
                      </a:cubicBezTo>
                      <a:cubicBezTo>
                        <a:pt x="65075" y="1013238"/>
                        <a:pt x="505638" y="992854"/>
                        <a:pt x="526720" y="692753"/>
                      </a:cubicBezTo>
                      <a:cubicBezTo>
                        <a:pt x="534785" y="671862"/>
                        <a:pt x="531356" y="631984"/>
                        <a:pt x="516306" y="619347"/>
                      </a:cubicBezTo>
                      <a:close/>
                      <a:moveTo>
                        <a:pt x="498399" y="620300"/>
                      </a:moveTo>
                      <a:cubicBezTo>
                        <a:pt x="475749" y="621824"/>
                        <a:pt x="453079" y="623176"/>
                        <a:pt x="430391" y="624364"/>
                      </a:cubicBezTo>
                      <a:cubicBezTo>
                        <a:pt x="405708" y="518319"/>
                        <a:pt x="384842" y="411531"/>
                        <a:pt x="367780" y="304006"/>
                      </a:cubicBezTo>
                      <a:cubicBezTo>
                        <a:pt x="372606" y="303308"/>
                        <a:pt x="377432" y="302673"/>
                        <a:pt x="382194" y="301911"/>
                      </a:cubicBezTo>
                      <a:cubicBezTo>
                        <a:pt x="378511" y="420973"/>
                        <a:pt x="481889" y="506762"/>
                        <a:pt x="498399" y="620300"/>
                      </a:cubicBezTo>
                      <a:close/>
                      <a:moveTo>
                        <a:pt x="278689" y="312579"/>
                      </a:moveTo>
                      <a:cubicBezTo>
                        <a:pt x="287389" y="312198"/>
                        <a:pt x="296025" y="311690"/>
                        <a:pt x="304661" y="311118"/>
                      </a:cubicBezTo>
                      <a:cubicBezTo>
                        <a:pt x="318040" y="416738"/>
                        <a:pt x="331477" y="522383"/>
                        <a:pt x="344983" y="628047"/>
                      </a:cubicBezTo>
                      <a:cubicBezTo>
                        <a:pt x="322568" y="628809"/>
                        <a:pt x="300216" y="629507"/>
                        <a:pt x="277800" y="629952"/>
                      </a:cubicBezTo>
                      <a:cubicBezTo>
                        <a:pt x="271844" y="524237"/>
                        <a:pt x="272136" y="418262"/>
                        <a:pt x="278689" y="312579"/>
                      </a:cubicBezTo>
                      <a:close/>
                      <a:moveTo>
                        <a:pt x="322504" y="309531"/>
                      </a:moveTo>
                      <a:cubicBezTo>
                        <a:pt x="331775" y="308642"/>
                        <a:pt x="341046" y="307626"/>
                        <a:pt x="350317" y="306483"/>
                      </a:cubicBezTo>
                      <a:cubicBezTo>
                        <a:pt x="367253" y="413417"/>
                        <a:pt x="387928" y="519633"/>
                        <a:pt x="412357" y="625126"/>
                      </a:cubicBezTo>
                      <a:cubicBezTo>
                        <a:pt x="395910" y="625951"/>
                        <a:pt x="379400" y="626713"/>
                        <a:pt x="362954" y="627348"/>
                      </a:cubicBezTo>
                      <a:cubicBezTo>
                        <a:pt x="349111" y="521430"/>
                        <a:pt x="335541" y="415493"/>
                        <a:pt x="322250" y="309531"/>
                      </a:cubicBezTo>
                      <a:close/>
                      <a:moveTo>
                        <a:pt x="365684" y="58452"/>
                      </a:moveTo>
                      <a:cubicBezTo>
                        <a:pt x="375273" y="59277"/>
                        <a:pt x="368542" y="74581"/>
                        <a:pt x="369939" y="81248"/>
                      </a:cubicBezTo>
                      <a:lnTo>
                        <a:pt x="175946" y="137382"/>
                      </a:lnTo>
                      <a:cubicBezTo>
                        <a:pt x="175946" y="127984"/>
                        <a:pt x="175946" y="118332"/>
                        <a:pt x="175946" y="109125"/>
                      </a:cubicBezTo>
                      <a:cubicBezTo>
                        <a:pt x="212713" y="94837"/>
                        <a:pt x="258496" y="85947"/>
                        <a:pt x="287643" y="60547"/>
                      </a:cubicBezTo>
                      <a:cubicBezTo>
                        <a:pt x="313360" y="60611"/>
                        <a:pt x="339649" y="57309"/>
                        <a:pt x="365430" y="58452"/>
                      </a:cubicBezTo>
                      <a:close/>
                      <a:moveTo>
                        <a:pt x="175438" y="205454"/>
                      </a:moveTo>
                      <a:lnTo>
                        <a:pt x="366827" y="159671"/>
                      </a:lnTo>
                      <a:lnTo>
                        <a:pt x="364224" y="230791"/>
                      </a:lnTo>
                      <a:cubicBezTo>
                        <a:pt x="308090" y="199041"/>
                        <a:pt x="233033" y="208248"/>
                        <a:pt x="175311" y="231616"/>
                      </a:cubicBezTo>
                      <a:close/>
                      <a:moveTo>
                        <a:pt x="175438" y="187230"/>
                      </a:moveTo>
                      <a:cubicBezTo>
                        <a:pt x="175438" y="176688"/>
                        <a:pt x="175438" y="166084"/>
                        <a:pt x="175438" y="155480"/>
                      </a:cubicBezTo>
                      <a:lnTo>
                        <a:pt x="368796" y="99536"/>
                      </a:lnTo>
                      <a:lnTo>
                        <a:pt x="367272" y="141256"/>
                      </a:lnTo>
                      <a:close/>
                      <a:moveTo>
                        <a:pt x="229032" y="21622"/>
                      </a:moveTo>
                      <a:cubicBezTo>
                        <a:pt x="256401" y="25305"/>
                        <a:pt x="342570" y="-222"/>
                        <a:pt x="338760" y="40672"/>
                      </a:cubicBezTo>
                      <a:lnTo>
                        <a:pt x="201600" y="44418"/>
                      </a:lnTo>
                      <a:cubicBezTo>
                        <a:pt x="197155" y="28861"/>
                        <a:pt x="217793" y="22765"/>
                        <a:pt x="229096" y="21749"/>
                      </a:cubicBezTo>
                      <a:close/>
                      <a:moveTo>
                        <a:pt x="263830" y="59150"/>
                      </a:moveTo>
                      <a:cubicBezTo>
                        <a:pt x="235046" y="71260"/>
                        <a:pt x="205645" y="81858"/>
                        <a:pt x="175756" y="90900"/>
                      </a:cubicBezTo>
                      <a:lnTo>
                        <a:pt x="175756" y="63722"/>
                      </a:lnTo>
                      <a:cubicBezTo>
                        <a:pt x="201664" y="62897"/>
                        <a:pt x="238113" y="59976"/>
                        <a:pt x="263894" y="59404"/>
                      </a:cubicBezTo>
                      <a:close/>
                      <a:moveTo>
                        <a:pt x="260973" y="230600"/>
                      </a:moveTo>
                      <a:cubicBezTo>
                        <a:pt x="306439" y="226028"/>
                        <a:pt x="366891" y="233838"/>
                        <a:pt x="384036" y="283432"/>
                      </a:cubicBezTo>
                      <a:cubicBezTo>
                        <a:pt x="303873" y="296939"/>
                        <a:pt x="222193" y="298945"/>
                        <a:pt x="141466" y="289401"/>
                      </a:cubicBezTo>
                      <a:cubicBezTo>
                        <a:pt x="157404" y="243554"/>
                        <a:pt x="218110" y="233521"/>
                        <a:pt x="261036" y="230854"/>
                      </a:cubicBezTo>
                      <a:close/>
                      <a:moveTo>
                        <a:pt x="259639" y="630269"/>
                      </a:moveTo>
                      <a:cubicBezTo>
                        <a:pt x="238005" y="630606"/>
                        <a:pt x="216313" y="630796"/>
                        <a:pt x="194552" y="630841"/>
                      </a:cubicBezTo>
                      <a:cubicBezTo>
                        <a:pt x="210300" y="525005"/>
                        <a:pt x="226003" y="419176"/>
                        <a:pt x="241669" y="313341"/>
                      </a:cubicBezTo>
                      <a:cubicBezTo>
                        <a:pt x="248019" y="313341"/>
                        <a:pt x="254369" y="313341"/>
                        <a:pt x="260719" y="313341"/>
                      </a:cubicBezTo>
                      <a:cubicBezTo>
                        <a:pt x="254172" y="418871"/>
                        <a:pt x="253810" y="524694"/>
                        <a:pt x="259639" y="630269"/>
                      </a:cubicBezTo>
                      <a:close/>
                      <a:moveTo>
                        <a:pt x="177089" y="630904"/>
                      </a:moveTo>
                      <a:cubicBezTo>
                        <a:pt x="155309" y="630904"/>
                        <a:pt x="133528" y="630904"/>
                        <a:pt x="111748" y="630333"/>
                      </a:cubicBezTo>
                      <a:cubicBezTo>
                        <a:pt x="143498" y="524478"/>
                        <a:pt x="175248" y="418751"/>
                        <a:pt x="206490" y="312833"/>
                      </a:cubicBezTo>
                      <a:lnTo>
                        <a:pt x="224206" y="313277"/>
                      </a:lnTo>
                      <a:cubicBezTo>
                        <a:pt x="208630" y="419195"/>
                        <a:pt x="192920" y="525069"/>
                        <a:pt x="177089" y="630904"/>
                      </a:cubicBezTo>
                      <a:close/>
                      <a:moveTo>
                        <a:pt x="76759" y="501047"/>
                      </a:moveTo>
                      <a:cubicBezTo>
                        <a:pt x="112129" y="441801"/>
                        <a:pt x="157849" y="381857"/>
                        <a:pt x="157468" y="309721"/>
                      </a:cubicBezTo>
                      <a:cubicBezTo>
                        <a:pt x="168009" y="310737"/>
                        <a:pt x="178550" y="311499"/>
                        <a:pt x="189218" y="312071"/>
                      </a:cubicBezTo>
                      <a:cubicBezTo>
                        <a:pt x="157550" y="417906"/>
                        <a:pt x="125908" y="523887"/>
                        <a:pt x="94285" y="630015"/>
                      </a:cubicBezTo>
                      <a:cubicBezTo>
                        <a:pt x="74854" y="629571"/>
                        <a:pt x="55423" y="629126"/>
                        <a:pt x="35992" y="628491"/>
                      </a:cubicBezTo>
                      <a:cubicBezTo>
                        <a:pt x="33960" y="582454"/>
                        <a:pt x="54026" y="539591"/>
                        <a:pt x="76886" y="500920"/>
                      </a:cubicBezTo>
                      <a:close/>
                      <a:moveTo>
                        <a:pt x="356858" y="897604"/>
                      </a:moveTo>
                      <a:cubicBezTo>
                        <a:pt x="221222" y="951325"/>
                        <a:pt x="58725" y="859504"/>
                        <a:pt x="34024" y="716248"/>
                      </a:cubicBezTo>
                      <a:cubicBezTo>
                        <a:pt x="191294" y="742912"/>
                        <a:pt x="352178" y="739813"/>
                        <a:pt x="508305" y="707104"/>
                      </a:cubicBezTo>
                      <a:lnTo>
                        <a:pt x="509194" y="707549"/>
                      </a:lnTo>
                      <a:cubicBezTo>
                        <a:pt x="496145" y="793623"/>
                        <a:pt x="438030" y="866134"/>
                        <a:pt x="356858" y="897604"/>
                      </a:cubicBezTo>
                      <a:close/>
                      <a:moveTo>
                        <a:pt x="512560" y="681704"/>
                      </a:moveTo>
                      <a:cubicBezTo>
                        <a:pt x="511855" y="684092"/>
                        <a:pt x="510985" y="686422"/>
                        <a:pt x="509956" y="688689"/>
                      </a:cubicBezTo>
                      <a:cubicBezTo>
                        <a:pt x="348952" y="722706"/>
                        <a:pt x="182842" y="724865"/>
                        <a:pt x="21006" y="695039"/>
                      </a:cubicBezTo>
                      <a:cubicBezTo>
                        <a:pt x="14332" y="679355"/>
                        <a:pt x="14961" y="661511"/>
                        <a:pt x="22721" y="646335"/>
                      </a:cubicBezTo>
                      <a:cubicBezTo>
                        <a:pt x="183897" y="651967"/>
                        <a:pt x="345263" y="649148"/>
                        <a:pt x="506146" y="637889"/>
                      </a:cubicBezTo>
                      <a:cubicBezTo>
                        <a:pt x="514351" y="650945"/>
                        <a:pt x="516681" y="666845"/>
                        <a:pt x="512560" y="68170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48" name="Google Shape;1548;p12"/>
              <p:cNvSpPr/>
              <p:nvPr/>
            </p:nvSpPr>
            <p:spPr>
              <a:xfrm>
                <a:off x="786930" y="-312241"/>
                <a:ext cx="17700" cy="3290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12"/>
          <p:cNvGrpSpPr/>
          <p:nvPr/>
        </p:nvGrpSpPr>
        <p:grpSpPr>
          <a:xfrm>
            <a:off x="7310064" y="1807216"/>
            <a:ext cx="148551" cy="170121"/>
            <a:chOff x="3462796" y="2555878"/>
            <a:chExt cx="157798" cy="180711"/>
          </a:xfrm>
        </p:grpSpPr>
        <p:sp>
          <p:nvSpPr>
            <p:cNvPr id="1550" name="Google Shape;1550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6" name="Google Shape;1556;p12"/>
          <p:cNvGrpSpPr/>
          <p:nvPr/>
        </p:nvGrpSpPr>
        <p:grpSpPr>
          <a:xfrm>
            <a:off x="6425530" y="0"/>
            <a:ext cx="985363" cy="3010692"/>
            <a:chOff x="6010934" y="-404723"/>
            <a:chExt cx="1046700" cy="3198101"/>
          </a:xfrm>
        </p:grpSpPr>
        <p:grpSp>
          <p:nvGrpSpPr>
            <p:cNvPr id="1557" name="Google Shape;1557;p1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558" name="Google Shape;1558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0" name="Google Shape;1560;p12"/>
            <p:cNvGrpSpPr/>
            <p:nvPr/>
          </p:nvGrpSpPr>
          <p:grpSpPr>
            <a:xfrm>
              <a:off x="6308747" y="-404723"/>
              <a:ext cx="441786" cy="2976610"/>
              <a:chOff x="1121941" y="1239413"/>
              <a:chExt cx="404159" cy="2723090"/>
            </a:xfrm>
          </p:grpSpPr>
          <p:sp>
            <p:nvSpPr>
              <p:cNvPr id="1561" name="Google Shape;1561;p12"/>
              <p:cNvSpPr/>
              <p:nvPr/>
            </p:nvSpPr>
            <p:spPr>
              <a:xfrm>
                <a:off x="1308652" y="1239413"/>
                <a:ext cx="17700" cy="1738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62" name="Google Shape;1562;p12"/>
              <p:cNvGrpSpPr/>
              <p:nvPr/>
            </p:nvGrpSpPr>
            <p:grpSpPr>
              <a:xfrm>
                <a:off x="1121941" y="2971595"/>
                <a:ext cx="404159" cy="990908"/>
                <a:chOff x="1121941" y="2969319"/>
                <a:chExt cx="404159" cy="990908"/>
              </a:xfrm>
            </p:grpSpPr>
            <p:sp>
              <p:nvSpPr>
                <p:cNvPr id="1563" name="Google Shape;1563;p12"/>
                <p:cNvSpPr/>
                <p:nvPr/>
              </p:nvSpPr>
              <p:spPr>
                <a:xfrm>
                  <a:off x="1210876" y="2975878"/>
                  <a:ext cx="215728" cy="222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28" h="222824" extrusionOk="0">
                      <a:moveTo>
                        <a:pt x="14190" y="222824"/>
                      </a:moveTo>
                      <a:cubicBezTo>
                        <a:pt x="13301" y="174692"/>
                        <a:pt x="-21687" y="79251"/>
                        <a:pt x="21620" y="60582"/>
                      </a:cubicBezTo>
                      <a:cubicBezTo>
                        <a:pt x="36987" y="27244"/>
                        <a:pt x="55021" y="2797"/>
                        <a:pt x="105440" y="321"/>
                      </a:cubicBezTo>
                      <a:cubicBezTo>
                        <a:pt x="154017" y="-2156"/>
                        <a:pt x="177385" y="9655"/>
                        <a:pt x="182021" y="37976"/>
                      </a:cubicBezTo>
                      <a:cubicBezTo>
                        <a:pt x="233265" y="47692"/>
                        <a:pt x="210405" y="171326"/>
                        <a:pt x="211993" y="215776"/>
                      </a:cubicBezTo>
                      <a:cubicBezTo>
                        <a:pt x="143159" y="198060"/>
                        <a:pt x="79024" y="196790"/>
                        <a:pt x="14190" y="22282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4" name="Google Shape;1564;p12"/>
                <p:cNvSpPr/>
                <p:nvPr/>
              </p:nvSpPr>
              <p:spPr>
                <a:xfrm>
                  <a:off x="1128931" y="3411844"/>
                  <a:ext cx="389306" cy="540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306" h="540604" extrusionOk="0">
                      <a:moveTo>
                        <a:pt x="192718" y="540604"/>
                      </a:moveTo>
                      <a:cubicBezTo>
                        <a:pt x="42795" y="527142"/>
                        <a:pt x="232596" y="425161"/>
                        <a:pt x="116836" y="455260"/>
                      </a:cubicBezTo>
                      <a:cubicBezTo>
                        <a:pt x="83054" y="460150"/>
                        <a:pt x="19744" y="479835"/>
                        <a:pt x="7679" y="435512"/>
                      </a:cubicBezTo>
                      <a:cubicBezTo>
                        <a:pt x="-6227" y="397920"/>
                        <a:pt x="57844" y="371440"/>
                        <a:pt x="34857" y="364582"/>
                      </a:cubicBezTo>
                      <a:cubicBezTo>
                        <a:pt x="15807" y="363122"/>
                        <a:pt x="3107" y="353533"/>
                        <a:pt x="1393" y="338801"/>
                      </a:cubicBezTo>
                      <a:cubicBezTo>
                        <a:pt x="-3560" y="319434"/>
                        <a:pt x="17585" y="304638"/>
                        <a:pt x="35175" y="291748"/>
                      </a:cubicBezTo>
                      <a:cubicBezTo>
                        <a:pt x="33651" y="285398"/>
                        <a:pt x="30158" y="276762"/>
                        <a:pt x="28380" y="270412"/>
                      </a:cubicBezTo>
                      <a:cubicBezTo>
                        <a:pt x="-19689" y="256061"/>
                        <a:pt x="-258" y="192307"/>
                        <a:pt x="38985" y="180877"/>
                      </a:cubicBezTo>
                      <a:cubicBezTo>
                        <a:pt x="42490" y="180629"/>
                        <a:pt x="45138" y="177588"/>
                        <a:pt x="44890" y="174082"/>
                      </a:cubicBezTo>
                      <a:cubicBezTo>
                        <a:pt x="44643" y="170577"/>
                        <a:pt x="41601" y="167929"/>
                        <a:pt x="38096" y="168177"/>
                      </a:cubicBezTo>
                      <a:cubicBezTo>
                        <a:pt x="3044" y="163224"/>
                        <a:pt x="21776" y="119663"/>
                        <a:pt x="43303" y="106836"/>
                      </a:cubicBezTo>
                      <a:cubicBezTo>
                        <a:pt x="74418" y="82706"/>
                        <a:pt x="71370" y="31969"/>
                        <a:pt x="69020" y="5680"/>
                      </a:cubicBezTo>
                      <a:cubicBezTo>
                        <a:pt x="85911" y="5045"/>
                        <a:pt x="131758" y="4664"/>
                        <a:pt x="151570" y="4601"/>
                      </a:cubicBezTo>
                      <a:cubicBezTo>
                        <a:pt x="174303" y="59274"/>
                        <a:pt x="87499" y="134903"/>
                        <a:pt x="126170" y="158652"/>
                      </a:cubicBezTo>
                      <a:cubicBezTo>
                        <a:pt x="332545" y="108296"/>
                        <a:pt x="234120" y="166526"/>
                        <a:pt x="237422" y="1362"/>
                      </a:cubicBezTo>
                      <a:cubicBezTo>
                        <a:pt x="249741" y="-2130"/>
                        <a:pt x="299271" y="2378"/>
                        <a:pt x="325624" y="854"/>
                      </a:cubicBezTo>
                      <a:cubicBezTo>
                        <a:pt x="266823" y="105439"/>
                        <a:pt x="408174" y="108804"/>
                        <a:pt x="387155" y="185449"/>
                      </a:cubicBezTo>
                      <a:cubicBezTo>
                        <a:pt x="375090" y="210849"/>
                        <a:pt x="334958" y="200752"/>
                        <a:pt x="326830" y="215802"/>
                      </a:cubicBezTo>
                      <a:cubicBezTo>
                        <a:pt x="326830" y="221707"/>
                        <a:pt x="332101" y="222152"/>
                        <a:pt x="337054" y="222152"/>
                      </a:cubicBezTo>
                      <a:cubicBezTo>
                        <a:pt x="407539" y="236439"/>
                        <a:pt x="379472" y="299177"/>
                        <a:pt x="313876" y="302733"/>
                      </a:cubicBezTo>
                      <a:cubicBezTo>
                        <a:pt x="286508" y="321783"/>
                        <a:pt x="354897" y="305337"/>
                        <a:pt x="360866" y="348326"/>
                      </a:cubicBezTo>
                      <a:cubicBezTo>
                        <a:pt x="367661" y="376711"/>
                        <a:pt x="350135" y="382108"/>
                        <a:pt x="333307" y="403444"/>
                      </a:cubicBezTo>
                      <a:cubicBezTo>
                        <a:pt x="365565" y="417414"/>
                        <a:pt x="387663" y="440084"/>
                        <a:pt x="362200" y="476469"/>
                      </a:cubicBezTo>
                      <a:cubicBezTo>
                        <a:pt x="318321" y="516411"/>
                        <a:pt x="249868" y="528857"/>
                        <a:pt x="192718" y="54060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5" name="Google Shape;1565;p12"/>
                <p:cNvSpPr/>
                <p:nvPr/>
              </p:nvSpPr>
              <p:spPr>
                <a:xfrm>
                  <a:off x="1121941" y="2969319"/>
                  <a:ext cx="404159" cy="990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159" h="990908" extrusionOk="0">
                      <a:moveTo>
                        <a:pt x="396558" y="583905"/>
                      </a:moveTo>
                      <a:cubicBezTo>
                        <a:pt x="363665" y="545170"/>
                        <a:pt x="299149" y="524850"/>
                        <a:pt x="338075" y="447063"/>
                      </a:cubicBezTo>
                      <a:cubicBezTo>
                        <a:pt x="339535" y="444205"/>
                        <a:pt x="370904" y="448269"/>
                        <a:pt x="367920" y="426933"/>
                      </a:cubicBezTo>
                      <a:cubicBezTo>
                        <a:pt x="376619" y="356321"/>
                        <a:pt x="377762" y="266786"/>
                        <a:pt x="312865" y="222019"/>
                      </a:cubicBezTo>
                      <a:cubicBezTo>
                        <a:pt x="314326" y="182014"/>
                        <a:pt x="328359" y="29931"/>
                        <a:pt x="274257" y="35328"/>
                      </a:cubicBezTo>
                      <a:cubicBezTo>
                        <a:pt x="255207" y="-16234"/>
                        <a:pt x="119635" y="-11789"/>
                        <a:pt x="115888" y="51521"/>
                      </a:cubicBezTo>
                      <a:cubicBezTo>
                        <a:pt x="66358" y="56474"/>
                        <a:pt x="92711" y="194840"/>
                        <a:pt x="93600" y="232242"/>
                      </a:cubicBezTo>
                      <a:cubicBezTo>
                        <a:pt x="31814" y="278470"/>
                        <a:pt x="26607" y="363941"/>
                        <a:pt x="28766" y="435442"/>
                      </a:cubicBezTo>
                      <a:cubicBezTo>
                        <a:pt x="29211" y="460842"/>
                        <a:pt x="57849" y="448840"/>
                        <a:pt x="70740" y="450746"/>
                      </a:cubicBezTo>
                      <a:cubicBezTo>
                        <a:pt x="73851" y="483511"/>
                        <a:pt x="74994" y="521611"/>
                        <a:pt x="46991" y="544408"/>
                      </a:cubicBezTo>
                      <a:cubicBezTo>
                        <a:pt x="20829" y="559775"/>
                        <a:pt x="1906" y="611464"/>
                        <a:pt x="44133" y="617497"/>
                      </a:cubicBezTo>
                      <a:cubicBezTo>
                        <a:pt x="890" y="630197"/>
                        <a:pt x="-22097" y="700682"/>
                        <a:pt x="29973" y="716557"/>
                      </a:cubicBezTo>
                      <a:cubicBezTo>
                        <a:pt x="31179" y="718461"/>
                        <a:pt x="32132" y="730336"/>
                        <a:pt x="35878" y="733384"/>
                      </a:cubicBezTo>
                      <a:cubicBezTo>
                        <a:pt x="-9588" y="750021"/>
                        <a:pt x="-11620" y="809584"/>
                        <a:pt x="41276" y="813584"/>
                      </a:cubicBezTo>
                      <a:cubicBezTo>
                        <a:pt x="-3746" y="839747"/>
                        <a:pt x="-8318" y="908200"/>
                        <a:pt x="53150" y="912772"/>
                      </a:cubicBezTo>
                      <a:cubicBezTo>
                        <a:pt x="88837" y="913153"/>
                        <a:pt x="124016" y="903310"/>
                        <a:pt x="159259" y="898421"/>
                      </a:cubicBezTo>
                      <a:cubicBezTo>
                        <a:pt x="137224" y="913788"/>
                        <a:pt x="124270" y="946998"/>
                        <a:pt x="142368" y="970176"/>
                      </a:cubicBezTo>
                      <a:cubicBezTo>
                        <a:pt x="170879" y="1006688"/>
                        <a:pt x="222568" y="986051"/>
                        <a:pt x="258319" y="975319"/>
                      </a:cubicBezTo>
                      <a:cubicBezTo>
                        <a:pt x="297562" y="961285"/>
                        <a:pt x="346012" y="957857"/>
                        <a:pt x="374079" y="923821"/>
                      </a:cubicBezTo>
                      <a:cubicBezTo>
                        <a:pt x="397638" y="896008"/>
                        <a:pt x="385382" y="849653"/>
                        <a:pt x="346647" y="845652"/>
                      </a:cubicBezTo>
                      <a:cubicBezTo>
                        <a:pt x="371279" y="834501"/>
                        <a:pt x="382207" y="805495"/>
                        <a:pt x="371057" y="780857"/>
                      </a:cubicBezTo>
                      <a:cubicBezTo>
                        <a:pt x="362344" y="761610"/>
                        <a:pt x="342259" y="750123"/>
                        <a:pt x="321247" y="752371"/>
                      </a:cubicBezTo>
                      <a:cubicBezTo>
                        <a:pt x="385382" y="748434"/>
                        <a:pt x="427991" y="685505"/>
                        <a:pt x="350584" y="659597"/>
                      </a:cubicBezTo>
                      <a:cubicBezTo>
                        <a:pt x="302515" y="655787"/>
                        <a:pt x="436690" y="669821"/>
                        <a:pt x="396558" y="583905"/>
                      </a:cubicBezTo>
                      <a:close/>
                      <a:moveTo>
                        <a:pt x="291339" y="83525"/>
                      </a:moveTo>
                      <a:cubicBezTo>
                        <a:pt x="291847" y="98828"/>
                        <a:pt x="292418" y="114132"/>
                        <a:pt x="292926" y="129435"/>
                      </a:cubicBezTo>
                      <a:lnTo>
                        <a:pt x="105792" y="175981"/>
                      </a:lnTo>
                      <a:cubicBezTo>
                        <a:pt x="105030" y="163916"/>
                        <a:pt x="104776" y="151851"/>
                        <a:pt x="104776" y="139786"/>
                      </a:cubicBezTo>
                      <a:cubicBezTo>
                        <a:pt x="166307" y="129753"/>
                        <a:pt x="229172" y="100162"/>
                        <a:pt x="291085" y="83525"/>
                      </a:cubicBezTo>
                      <a:close/>
                      <a:moveTo>
                        <a:pt x="293561" y="147533"/>
                      </a:moveTo>
                      <a:lnTo>
                        <a:pt x="295847" y="212049"/>
                      </a:lnTo>
                      <a:cubicBezTo>
                        <a:pt x="235459" y="188897"/>
                        <a:pt x="168117" y="192212"/>
                        <a:pt x="110300" y="221193"/>
                      </a:cubicBezTo>
                      <a:cubicBezTo>
                        <a:pt x="109094" y="212113"/>
                        <a:pt x="108141" y="202969"/>
                        <a:pt x="107379" y="193824"/>
                      </a:cubicBezTo>
                      <a:close/>
                      <a:moveTo>
                        <a:pt x="194057" y="16152"/>
                      </a:moveTo>
                      <a:cubicBezTo>
                        <a:pt x="213869" y="14056"/>
                        <a:pt x="248984" y="13548"/>
                        <a:pt x="256096" y="36979"/>
                      </a:cubicBezTo>
                      <a:cubicBezTo>
                        <a:pt x="215139" y="41107"/>
                        <a:pt x="174181" y="45615"/>
                        <a:pt x="133224" y="49679"/>
                      </a:cubicBezTo>
                      <a:cubicBezTo>
                        <a:pt x="136208" y="21613"/>
                        <a:pt x="171768" y="18438"/>
                        <a:pt x="193803" y="16152"/>
                      </a:cubicBezTo>
                      <a:close/>
                      <a:moveTo>
                        <a:pt x="111507" y="70444"/>
                      </a:moveTo>
                      <a:cubicBezTo>
                        <a:pt x="137605" y="72095"/>
                        <a:pt x="295276" y="37170"/>
                        <a:pt x="290323" y="65554"/>
                      </a:cubicBezTo>
                      <a:cubicBezTo>
                        <a:pt x="228918" y="86446"/>
                        <a:pt x="165355" y="103083"/>
                        <a:pt x="105093" y="126197"/>
                      </a:cubicBezTo>
                      <a:cubicBezTo>
                        <a:pt x="106681" y="108417"/>
                        <a:pt x="102680" y="86065"/>
                        <a:pt x="111189" y="70444"/>
                      </a:cubicBezTo>
                      <a:close/>
                      <a:moveTo>
                        <a:pt x="46419" y="432902"/>
                      </a:moveTo>
                      <a:cubicBezTo>
                        <a:pt x="42609" y="356067"/>
                        <a:pt x="52769" y="256499"/>
                        <a:pt x="137034" y="227416"/>
                      </a:cubicBezTo>
                      <a:cubicBezTo>
                        <a:pt x="293561" y="176616"/>
                        <a:pt x="379921" y="271866"/>
                        <a:pt x="350521" y="426870"/>
                      </a:cubicBezTo>
                      <a:close/>
                      <a:moveTo>
                        <a:pt x="262319" y="567204"/>
                      </a:moveTo>
                      <a:lnTo>
                        <a:pt x="131636" y="595081"/>
                      </a:lnTo>
                      <a:cubicBezTo>
                        <a:pt x="113348" y="568538"/>
                        <a:pt x="184595" y="524850"/>
                        <a:pt x="164974" y="448459"/>
                      </a:cubicBezTo>
                      <a:lnTo>
                        <a:pt x="238443" y="446999"/>
                      </a:lnTo>
                      <a:cubicBezTo>
                        <a:pt x="232189" y="488604"/>
                        <a:pt x="240558" y="531086"/>
                        <a:pt x="262129" y="567204"/>
                      </a:cubicBezTo>
                      <a:close/>
                      <a:moveTo>
                        <a:pt x="36069" y="586890"/>
                      </a:moveTo>
                      <a:cubicBezTo>
                        <a:pt x="68771" y="527644"/>
                        <a:pt x="97854" y="542440"/>
                        <a:pt x="88456" y="450238"/>
                      </a:cubicBezTo>
                      <a:lnTo>
                        <a:pt x="147194" y="449031"/>
                      </a:lnTo>
                      <a:cubicBezTo>
                        <a:pt x="167514" y="524469"/>
                        <a:pt x="99442" y="554759"/>
                        <a:pt x="112269" y="599272"/>
                      </a:cubicBezTo>
                      <a:cubicBezTo>
                        <a:pt x="91758" y="603272"/>
                        <a:pt x="37466" y="620926"/>
                        <a:pt x="35878" y="586890"/>
                      </a:cubicBezTo>
                      <a:close/>
                      <a:moveTo>
                        <a:pt x="354521" y="867496"/>
                      </a:moveTo>
                      <a:cubicBezTo>
                        <a:pt x="402781" y="909914"/>
                        <a:pt x="318771" y="944458"/>
                        <a:pt x="283211" y="949347"/>
                      </a:cubicBezTo>
                      <a:cubicBezTo>
                        <a:pt x="248095" y="957158"/>
                        <a:pt x="212154" y="978875"/>
                        <a:pt x="175642" y="970239"/>
                      </a:cubicBezTo>
                      <a:cubicBezTo>
                        <a:pt x="158497" y="964588"/>
                        <a:pt x="146178" y="949094"/>
                        <a:pt x="153544" y="930805"/>
                      </a:cubicBezTo>
                      <a:cubicBezTo>
                        <a:pt x="160021" y="906612"/>
                        <a:pt x="304483" y="850160"/>
                        <a:pt x="354331" y="867496"/>
                      </a:cubicBezTo>
                      <a:close/>
                      <a:moveTo>
                        <a:pt x="354204" y="786153"/>
                      </a:moveTo>
                      <a:cubicBezTo>
                        <a:pt x="394399" y="853463"/>
                        <a:pt x="147765" y="877339"/>
                        <a:pt x="105157" y="889086"/>
                      </a:cubicBezTo>
                      <a:cubicBezTo>
                        <a:pt x="51372" y="908136"/>
                        <a:pt x="-12699" y="873592"/>
                        <a:pt x="53912" y="821966"/>
                      </a:cubicBezTo>
                      <a:cubicBezTo>
                        <a:pt x="113793" y="817648"/>
                        <a:pt x="325502" y="741766"/>
                        <a:pt x="354013" y="786153"/>
                      </a:cubicBezTo>
                      <a:close/>
                      <a:moveTo>
                        <a:pt x="293053" y="674392"/>
                      </a:moveTo>
                      <a:cubicBezTo>
                        <a:pt x="319977" y="665884"/>
                        <a:pt x="378143" y="666963"/>
                        <a:pt x="373000" y="710841"/>
                      </a:cubicBezTo>
                      <a:cubicBezTo>
                        <a:pt x="350838" y="738020"/>
                        <a:pt x="307214" y="742210"/>
                        <a:pt x="275972" y="753831"/>
                      </a:cubicBezTo>
                      <a:cubicBezTo>
                        <a:pt x="232030" y="758022"/>
                        <a:pt x="61977" y="815490"/>
                        <a:pt x="26988" y="789454"/>
                      </a:cubicBezTo>
                      <a:cubicBezTo>
                        <a:pt x="-10032" y="761896"/>
                        <a:pt x="65088" y="743608"/>
                        <a:pt x="53912" y="723859"/>
                      </a:cubicBezTo>
                      <a:cubicBezTo>
                        <a:pt x="132462" y="707666"/>
                        <a:pt x="214059" y="690648"/>
                        <a:pt x="292863" y="674392"/>
                      </a:cubicBezTo>
                      <a:close/>
                      <a:moveTo>
                        <a:pt x="354648" y="639531"/>
                      </a:moveTo>
                      <a:cubicBezTo>
                        <a:pt x="294323" y="652993"/>
                        <a:pt x="239840" y="662772"/>
                        <a:pt x="179515" y="676044"/>
                      </a:cubicBezTo>
                      <a:lnTo>
                        <a:pt x="47308" y="704555"/>
                      </a:lnTo>
                      <a:cubicBezTo>
                        <a:pt x="37021" y="705889"/>
                        <a:pt x="23750" y="694522"/>
                        <a:pt x="19241" y="685505"/>
                      </a:cubicBezTo>
                      <a:cubicBezTo>
                        <a:pt x="-15620" y="609813"/>
                        <a:pt x="264224" y="596160"/>
                        <a:pt x="316294" y="573745"/>
                      </a:cubicBezTo>
                      <a:cubicBezTo>
                        <a:pt x="326899" y="571459"/>
                        <a:pt x="326835" y="553298"/>
                        <a:pt x="314961" y="555838"/>
                      </a:cubicBezTo>
                      <a:lnTo>
                        <a:pt x="281687" y="563331"/>
                      </a:lnTo>
                      <a:cubicBezTo>
                        <a:pt x="258871" y="529206"/>
                        <a:pt x="249695" y="487760"/>
                        <a:pt x="255969" y="447190"/>
                      </a:cubicBezTo>
                      <a:lnTo>
                        <a:pt x="321946" y="445856"/>
                      </a:lnTo>
                      <a:cubicBezTo>
                        <a:pt x="294831" y="486433"/>
                        <a:pt x="311722" y="544154"/>
                        <a:pt x="352870" y="568347"/>
                      </a:cubicBezTo>
                      <a:cubicBezTo>
                        <a:pt x="382398" y="583334"/>
                        <a:pt x="401575" y="632483"/>
                        <a:pt x="354458" y="63953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6" name="Google Shape;1566;p12"/>
                <p:cNvSpPr/>
                <p:nvPr/>
              </p:nvSpPr>
              <p:spPr>
                <a:xfrm>
                  <a:off x="1160257" y="3179981"/>
                  <a:ext cx="324636" cy="229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636" h="229478" extrusionOk="0">
                      <a:moveTo>
                        <a:pt x="1626" y="229478"/>
                      </a:moveTo>
                      <a:cubicBezTo>
                        <a:pt x="-8216" y="108447"/>
                        <a:pt x="24042" y="-8456"/>
                        <a:pt x="169393" y="878"/>
                      </a:cubicBezTo>
                      <a:cubicBezTo>
                        <a:pt x="307379" y="-10678"/>
                        <a:pt x="337541" y="93334"/>
                        <a:pt x="320206" y="222176"/>
                      </a:cubicBezTo>
                      <a:cubicBezTo>
                        <a:pt x="210923" y="232019"/>
                        <a:pt x="109767" y="228018"/>
                        <a:pt x="1626" y="22947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⊹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×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⬩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7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13"/>
          <p:cNvSpPr txBox="1">
            <a:spLocks noGrp="1"/>
          </p:cNvSpPr>
          <p:nvPr>
            <p:ph type="ctrTitle"/>
          </p:nvPr>
        </p:nvSpPr>
        <p:spPr>
          <a:xfrm>
            <a:off x="462819" y="3695967"/>
            <a:ext cx="8218362" cy="88661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zh-TW" altLang="en-US" sz="5500" dirty="0">
                <a:solidFill>
                  <a:srgbClr val="FFDB75"/>
                </a:solidFill>
                <a:effectLst/>
                <a:latin typeface="FOT-Matisse Pro B" panose="02020800000000000000" pitchFamily="18" charset="-128"/>
                <a:ea typeface="FOT-Matisse Pro B" panose="02020800000000000000" pitchFamily="18" charset="-128"/>
                <a:cs typeface="Klee One" pitchFamily="2" charset="-120"/>
              </a:rPr>
              <a:t>一個待</a:t>
            </a:r>
            <a:r>
              <a:rPr lang="en-US" altLang="zh-TW" sz="5500" dirty="0">
                <a:solidFill>
                  <a:srgbClr val="FFDB75"/>
                </a:solidFill>
                <a:effectLst/>
                <a:latin typeface="FOT-Matisse Pro B" panose="02020800000000000000" pitchFamily="18" charset="-128"/>
                <a:ea typeface="FOT-Matisse Pro B" panose="02020800000000000000" pitchFamily="18" charset="-128"/>
                <a:cs typeface="Klee One" pitchFamily="2" charset="-120"/>
              </a:rPr>
              <a:t>(</a:t>
            </a:r>
            <a:r>
              <a:rPr lang="zh-TW" altLang="en-US" sz="5500" dirty="0">
                <a:solidFill>
                  <a:srgbClr val="FFDB75"/>
                </a:solidFill>
                <a:effectLst/>
                <a:latin typeface="FOT-Matisse Pro B" panose="02020800000000000000" pitchFamily="18" charset="-128"/>
                <a:ea typeface="FOT-Matisse Pro B" panose="02020800000000000000" pitchFamily="18" charset="-128"/>
                <a:cs typeface="Klee One" pitchFamily="2" charset="-120"/>
              </a:rPr>
              <a:t>蛋</a:t>
            </a:r>
            <a:r>
              <a:rPr lang="en-US" altLang="zh-TW" sz="5500" dirty="0">
                <a:solidFill>
                  <a:srgbClr val="FFDB75"/>
                </a:solidFill>
                <a:effectLst/>
                <a:latin typeface="FOT-Matisse Pro B" panose="02020800000000000000" pitchFamily="18" charset="-128"/>
                <a:ea typeface="FOT-Matisse Pro B" panose="02020800000000000000" pitchFamily="18" charset="-128"/>
                <a:cs typeface="Klee One" pitchFamily="2" charset="-120"/>
              </a:rPr>
              <a:t>)</a:t>
            </a:r>
            <a:r>
              <a:rPr lang="zh-TW" altLang="en-US" sz="5500" dirty="0">
                <a:solidFill>
                  <a:srgbClr val="FFDB75"/>
                </a:solidFill>
                <a:effectLst/>
                <a:latin typeface="FOT-Matisse Pro B" panose="02020800000000000000" pitchFamily="18" charset="-128"/>
                <a:ea typeface="FOT-Matisse Pro B" panose="02020800000000000000" pitchFamily="18" charset="-128"/>
                <a:cs typeface="Klee One" pitchFamily="2" charset="-120"/>
              </a:rPr>
              <a:t>解決的難題</a:t>
            </a:r>
            <a:endParaRPr sz="5500" dirty="0">
              <a:solidFill>
                <a:srgbClr val="FFDB75"/>
              </a:solidFill>
              <a:latin typeface="FOT-Matisse Pro B" panose="02020800000000000000" pitchFamily="18" charset="-128"/>
              <a:ea typeface="FOT-Matisse Pro B" panose="02020800000000000000" pitchFamily="18" charset="-128"/>
              <a:cs typeface="Klee One" pitchFamily="2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BDFD5BCF-9CBD-4CE4-A40B-1D20DD4EA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7467" y="1093397"/>
            <a:ext cx="5134800" cy="3510000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1600" dirty="0">
                <a:latin typeface="Taipei Sans TC Beta" pitchFamily="2" charset="-120"/>
                <a:ea typeface="Taipei Sans TC Beta" pitchFamily="2" charset="-120"/>
              </a:rPr>
              <a:t>雞蛋在運輸過程中，殘留在物流箱上的糞便、細菌，</a:t>
            </a:r>
            <a:endParaRPr lang="en-US" altLang="zh-TW" sz="1600" dirty="0">
              <a:latin typeface="Taipei Sans TC Beta" pitchFamily="2" charset="-120"/>
              <a:ea typeface="Taipei Sans TC Beta" pitchFamily="2" charset="-120"/>
            </a:endParaRPr>
          </a:p>
          <a:p>
            <a:pPr marL="0" indent="0">
              <a:buNone/>
            </a:pPr>
            <a:r>
              <a:rPr lang="zh-TW" altLang="en-US" sz="1600" dirty="0">
                <a:latin typeface="Taipei Sans TC Beta" pitchFamily="2" charset="-120"/>
                <a:ea typeface="Taipei Sans TC Beta" pitchFamily="2" charset="-120"/>
              </a:rPr>
              <a:t>在重複使用時可能會造成疫病傳染。反觀經洗選過程後的洗選雞蛋，附著於雞蛋外殼可能沾黏之糞便、羽毛、細菌等均已清除，因此消費者在購買時，不必擔心蛋殼上有髒污。如果政府全面推動洗選雞蛋，將有機會減少禽流感疫情傳遞的途徑。</a:t>
            </a:r>
            <a:endParaRPr lang="en-US" altLang="zh-TW" sz="1600" dirty="0">
              <a:latin typeface="Taipei Sans TC Beta" pitchFamily="2" charset="-120"/>
              <a:ea typeface="Taipei Sans TC Beta" pitchFamily="2" charset="-120"/>
            </a:endParaRPr>
          </a:p>
          <a:p>
            <a:pPr marL="0" indent="0">
              <a:buNone/>
            </a:pPr>
            <a:endParaRPr lang="en-US" altLang="zh-TW" sz="1600" dirty="0">
              <a:latin typeface="Taipei Sans TC Beta" pitchFamily="2" charset="-120"/>
              <a:ea typeface="Taipei Sans TC Beta" pitchFamily="2" charset="-120"/>
            </a:endParaRPr>
          </a:p>
          <a:p>
            <a:pPr marL="0" indent="0">
              <a:buNone/>
            </a:pPr>
            <a:r>
              <a:rPr lang="en-US" altLang="zh-TW" sz="1050" dirty="0">
                <a:latin typeface="Taipei Sans TC Beta" pitchFamily="2" charset="-120"/>
                <a:ea typeface="Taipei Sans TC Beta" pitchFamily="2" charset="-120"/>
              </a:rPr>
              <a:t>--</a:t>
            </a:r>
            <a:r>
              <a:rPr lang="zh-TW" altLang="en-US" sz="1050" dirty="0">
                <a:latin typeface="Taipei Sans TC Beta" pitchFamily="2" charset="-120"/>
                <a:ea typeface="Taipei Sans TC Beta" pitchFamily="2" charset="-120"/>
              </a:rPr>
              <a:t>胡恆毓（</a:t>
            </a:r>
            <a:r>
              <a:rPr lang="en-US" altLang="zh-TW" sz="1050" dirty="0">
                <a:latin typeface="Taipei Sans TC Beta" pitchFamily="2" charset="-120"/>
                <a:ea typeface="Taipei Sans TC Beta" pitchFamily="2" charset="-120"/>
              </a:rPr>
              <a:t>2018</a:t>
            </a:r>
            <a:r>
              <a:rPr lang="zh-TW" altLang="en-US" sz="1050" dirty="0">
                <a:latin typeface="Taipei Sans TC Beta" pitchFamily="2" charset="-120"/>
                <a:ea typeface="Taipei Sans TC Beta" pitchFamily="2" charset="-120"/>
              </a:rPr>
              <a:t>）。臺灣區域型雞蛋洗選集貨物流中心最適選址之研究（碩士論文）。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6B0FCFA-525A-414C-85F0-FD908574B9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37160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E4364E-8C87-47CF-9FA6-9013D158A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洗選蛋缺點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DB0704E-F57F-4F1E-BD4F-C8147B6200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1" dirty="0">
                <a:latin typeface="Taipei Sans TC Beta" pitchFamily="2" charset="-120"/>
                <a:ea typeface="Taipei Sans TC Beta" pitchFamily="2" charset="-120"/>
              </a:rPr>
              <a:t>角質層破壞</a:t>
            </a:r>
            <a:br>
              <a:rPr lang="en-US" altLang="zh-TW" b="1" dirty="0">
                <a:latin typeface="Taipei Sans TC Beta" pitchFamily="2" charset="-120"/>
                <a:ea typeface="Taipei Sans TC Beta" pitchFamily="2" charset="-120"/>
              </a:rPr>
            </a:br>
            <a:r>
              <a:rPr lang="zh-TW" altLang="en-US" sz="1400" dirty="0">
                <a:latin typeface="Klee One" pitchFamily="2" charset="-120"/>
                <a:ea typeface="Klee One" pitchFamily="2" charset="-120"/>
                <a:cs typeface="Klee One" pitchFamily="2" charset="-120"/>
              </a:rPr>
              <a:t>清洗雞蛋表層的細菌、附著物時，也把蛋殼的保護膜洗掉，若未清洗完全，細菌反而容易進入雞蛋裡。</a:t>
            </a:r>
            <a:endParaRPr lang="en-US" altLang="zh-TW" sz="1400" dirty="0">
              <a:latin typeface="Klee One" pitchFamily="2" charset="-120"/>
              <a:ea typeface="Klee One" pitchFamily="2" charset="-120"/>
              <a:cs typeface="Klee One" pitchFamily="2" charset="-120"/>
            </a:endParaRPr>
          </a:p>
          <a:p>
            <a:r>
              <a:rPr lang="zh-TW" altLang="en-US" b="1" dirty="0">
                <a:latin typeface="Taipei Sans TC Beta" pitchFamily="2" charset="-120"/>
                <a:ea typeface="Taipei Sans TC Beta" pitchFamily="2" charset="-120"/>
              </a:rPr>
              <a:t>冷鏈保存</a:t>
            </a:r>
            <a:br>
              <a:rPr lang="en-US" altLang="zh-TW" b="1" dirty="0">
                <a:latin typeface="Taipei Sans TC Beta" pitchFamily="2" charset="-120"/>
                <a:ea typeface="Taipei Sans TC Beta" pitchFamily="2" charset="-120"/>
              </a:rPr>
            </a:br>
            <a:r>
              <a:rPr lang="zh-TW" altLang="en-US" sz="1400" dirty="0">
                <a:latin typeface="Klee One" pitchFamily="2" charset="-120"/>
                <a:ea typeface="Klee One" pitchFamily="2" charset="-120"/>
                <a:cs typeface="Klee One" pitchFamily="2" charset="-120"/>
              </a:rPr>
              <a:t>蛋品溫度須維持冷藏，然而臺灣運輸往往很難使用冷藏車運送洗選蛋</a:t>
            </a:r>
            <a:r>
              <a:rPr lang="en-US" altLang="zh-TW" sz="1400" dirty="0">
                <a:latin typeface="Klee One" pitchFamily="2" charset="-120"/>
                <a:ea typeface="Klee One" pitchFamily="2" charset="-120"/>
                <a:cs typeface="Klee One" pitchFamily="2" charset="-120"/>
              </a:rPr>
              <a:t>(</a:t>
            </a:r>
            <a:r>
              <a:rPr lang="zh-TW" altLang="en-US" sz="1400" dirty="0">
                <a:latin typeface="Klee One" pitchFamily="2" charset="-120"/>
                <a:ea typeface="Klee One" pitchFamily="2" charset="-120"/>
                <a:cs typeface="Klee One" pitchFamily="2" charset="-120"/>
              </a:rPr>
              <a:t>成本提高</a:t>
            </a:r>
            <a:r>
              <a:rPr lang="en-US" altLang="zh-TW" sz="1400" dirty="0">
                <a:latin typeface="Klee One" pitchFamily="2" charset="-120"/>
                <a:ea typeface="Klee One" pitchFamily="2" charset="-120"/>
                <a:cs typeface="Klee One" pitchFamily="2" charset="-120"/>
              </a:rPr>
              <a:t>)</a:t>
            </a:r>
            <a:r>
              <a:rPr lang="zh-TW" altLang="en-US" sz="1400" dirty="0">
                <a:latin typeface="Klee One" pitchFamily="2" charset="-120"/>
                <a:ea typeface="Klee One" pitchFamily="2" charset="-120"/>
                <a:cs typeface="Klee One" pitchFamily="2" charset="-120"/>
              </a:rPr>
              <a:t>，反而增加蛋品壞掉的風險。</a:t>
            </a:r>
            <a:endParaRPr lang="en-US" altLang="zh-TW" sz="1400" b="1" dirty="0">
              <a:latin typeface="Taipei Sans TC Beta" pitchFamily="2" charset="-120"/>
              <a:ea typeface="Taipei Sans TC Beta" pitchFamily="2" charset="-120"/>
            </a:endParaRPr>
          </a:p>
          <a:p>
            <a:r>
              <a:rPr lang="zh-TW" altLang="en-US" b="1" dirty="0">
                <a:latin typeface="Taipei Sans TC Beta" pitchFamily="2" charset="-120"/>
                <a:ea typeface="Taipei Sans TC Beta" pitchFamily="2" charset="-120"/>
              </a:rPr>
              <a:t>小型雞場退出</a:t>
            </a:r>
            <a:br>
              <a:rPr lang="en-US" altLang="zh-TW" sz="1400" b="1" dirty="0">
                <a:latin typeface="Klee One" pitchFamily="2" charset="-120"/>
                <a:ea typeface="Klee One" pitchFamily="2" charset="-120"/>
                <a:cs typeface="Klee One" pitchFamily="2" charset="-120"/>
              </a:rPr>
            </a:br>
            <a:r>
              <a:rPr lang="zh-TW" altLang="en-US" sz="1400" dirty="0">
                <a:latin typeface="Klee One" pitchFamily="2" charset="-120"/>
                <a:ea typeface="Klee One" pitchFamily="2" charset="-120"/>
                <a:cs typeface="Klee One" pitchFamily="2" charset="-120"/>
              </a:rPr>
              <a:t>資金不足的中小型蛋機廠將負擔不起洗選場等高級設施部屬，無法繼續生存最後消失在市場裡。</a:t>
            </a:r>
          </a:p>
          <a:p>
            <a:endParaRPr lang="zh-TW" altLang="en-US" b="1" dirty="0">
              <a:latin typeface="Taipei Sans TC Beta" pitchFamily="2" charset="-120"/>
              <a:ea typeface="Taipei Sans TC Beta" pitchFamily="2" charset="-120"/>
            </a:endParaRPr>
          </a:p>
          <a:p>
            <a:endParaRPr lang="en-US" altLang="zh-TW" b="1" dirty="0">
              <a:latin typeface="Taipei Sans TC Beta" pitchFamily="2" charset="-120"/>
              <a:ea typeface="Taipei Sans TC Beta" pitchFamily="2" charset="-120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1047389-82ED-4566-8D6A-5AB2B1293B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81252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90A418-A937-4A37-B3F1-80BC7F0028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不公平的包銷制</a:t>
            </a:r>
          </a:p>
        </p:txBody>
      </p:sp>
    </p:spTree>
    <p:extLst>
      <p:ext uri="{BB962C8B-B14F-4D97-AF65-F5344CB8AC3E}">
        <p14:creationId xmlns:p14="http://schemas.microsoft.com/office/powerpoint/2010/main" val="56402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22"/>
          <p:cNvSpPr txBox="1">
            <a:spLocks noGrp="1"/>
          </p:cNvSpPr>
          <p:nvPr>
            <p:ph type="title" idx="4294967295"/>
          </p:nvPr>
        </p:nvSpPr>
        <p:spPr>
          <a:xfrm>
            <a:off x="3253050" y="1195753"/>
            <a:ext cx="3318300" cy="5206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雞蛋包銷制</a:t>
            </a:r>
            <a:endParaRPr dirty="0">
              <a:latin typeface="Taipei Sans TC Beta" pitchFamily="2" charset="-120"/>
              <a:ea typeface="Taipei Sans TC Beta" pitchFamily="2" charset="-120"/>
            </a:endParaRPr>
          </a:p>
        </p:txBody>
      </p:sp>
      <p:sp>
        <p:nvSpPr>
          <p:cNvPr id="1642" name="Google Shape;1642;p22"/>
          <p:cNvSpPr txBox="1">
            <a:spLocks noGrp="1"/>
          </p:cNvSpPr>
          <p:nvPr>
            <p:ph type="body" idx="4294967295"/>
          </p:nvPr>
        </p:nvSpPr>
        <p:spPr>
          <a:xfrm>
            <a:off x="3253050" y="2145050"/>
            <a:ext cx="3318300" cy="190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 algn="l">
              <a:buNone/>
            </a:pPr>
            <a:r>
              <a:rPr lang="zh-TW" altLang="en-US" sz="1600" b="0" i="0" dirty="0">
                <a:solidFill>
                  <a:srgbClr val="666666"/>
                </a:solidFill>
                <a:effectLst/>
                <a:latin typeface="Taipei Sans TC Beta" pitchFamily="2" charset="-120"/>
                <a:ea typeface="Taipei Sans TC Beta" pitchFamily="2" charset="-120"/>
              </a:rPr>
              <a:t>不論雞蛋品質，均由蛋商以報紙每日刊登之蛋價</a:t>
            </a:r>
            <a:r>
              <a:rPr lang="en-US" altLang="zh-TW" sz="1600" b="0" i="0" dirty="0">
                <a:solidFill>
                  <a:srgbClr val="666666"/>
                </a:solidFill>
                <a:effectLst/>
                <a:latin typeface="Taipei Sans TC Beta" pitchFamily="2" charset="-120"/>
                <a:ea typeface="Taipei Sans TC Beta" pitchFamily="2" charset="-120"/>
              </a:rPr>
              <a:t>(</a:t>
            </a:r>
            <a:r>
              <a:rPr lang="zh-TW" altLang="en-US" sz="1600" b="0" i="0" dirty="0">
                <a:solidFill>
                  <a:srgbClr val="666666"/>
                </a:solidFill>
                <a:effectLst/>
                <a:latin typeface="Taipei Sans TC Beta" pitchFamily="2" charset="-120"/>
                <a:ea typeface="Taipei Sans TC Beta" pitchFamily="2" charset="-120"/>
              </a:rPr>
              <a:t>由蛋商公會制定</a:t>
            </a:r>
            <a:r>
              <a:rPr lang="en-US" altLang="zh-TW" sz="1600" b="0" i="0" dirty="0">
                <a:solidFill>
                  <a:srgbClr val="666666"/>
                </a:solidFill>
                <a:effectLst/>
                <a:latin typeface="Taipei Sans TC Beta" pitchFamily="2" charset="-120"/>
                <a:ea typeface="Taipei Sans TC Beta" pitchFamily="2" charset="-120"/>
              </a:rPr>
              <a:t>)</a:t>
            </a:r>
            <a:r>
              <a:rPr lang="zh-TW" altLang="en-US" sz="1600" b="0" i="0" dirty="0">
                <a:solidFill>
                  <a:srgbClr val="666666"/>
                </a:solidFill>
                <a:effectLst/>
                <a:latin typeface="Taipei Sans TC Beta" pitchFamily="2" charset="-120"/>
                <a:ea typeface="Taipei Sans TC Beta" pitchFamily="2" charset="-120"/>
              </a:rPr>
              <a:t>與蛋農報價並透過各大盤商向各區蛋農收購</a:t>
            </a:r>
          </a:p>
        </p:txBody>
      </p:sp>
      <p:sp>
        <p:nvSpPr>
          <p:cNvPr id="1643" name="Google Shape;1643;p2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pic>
        <p:nvPicPr>
          <p:cNvPr id="1644" name="Google Shape;1644;p22"/>
          <p:cNvPicPr preferRelativeResize="0"/>
          <p:nvPr/>
        </p:nvPicPr>
        <p:blipFill rotWithShape="1">
          <a:blip r:embed="rId3">
            <a:alphaModFix/>
          </a:blip>
          <a:srcRect l="5962" t="12189" b="13027"/>
          <a:stretch/>
        </p:blipFill>
        <p:spPr>
          <a:xfrm>
            <a:off x="-398024" y="866250"/>
            <a:ext cx="3411000" cy="3411000"/>
          </a:xfrm>
          <a:prstGeom prst="chord">
            <a:avLst>
              <a:gd name="adj1" fmla="val 13174523"/>
              <a:gd name="adj2" fmla="val 8428124"/>
            </a:avLst>
          </a:prstGeom>
          <a:noFill/>
          <a:ln>
            <a:noFill/>
          </a:ln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55894C9-C5A3-4CF4-9E4D-0C1B27BDFC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326" y="0"/>
            <a:ext cx="8376077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485B292-E40F-40A8-8A23-1424778631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802E3B0-E359-4A37-A562-6310859C1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670"/>
            <a:ext cx="6020640" cy="462027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F4136AC9-B91A-4951-9C5A-67E71187AE60}"/>
              </a:ext>
            </a:extLst>
          </p:cNvPr>
          <p:cNvSpPr txBox="1"/>
          <p:nvPr/>
        </p:nvSpPr>
        <p:spPr>
          <a:xfrm>
            <a:off x="4392957" y="4667140"/>
            <a:ext cx="43034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000" dirty="0">
                <a:latin typeface="Klee One" pitchFamily="2" charset="-120"/>
                <a:ea typeface="Klee One" pitchFamily="2" charset="-120"/>
                <a:cs typeface="Klee One" pitchFamily="2" charset="-120"/>
              </a:rPr>
              <a:t>劉崢彥（</a:t>
            </a:r>
            <a:r>
              <a:rPr lang="en-US" altLang="zh-TW" sz="1000" dirty="0">
                <a:latin typeface="Klee One" pitchFamily="2" charset="-120"/>
                <a:ea typeface="Klee One" pitchFamily="2" charset="-120"/>
                <a:cs typeface="Klee One" pitchFamily="2" charset="-120"/>
              </a:rPr>
              <a:t>2011</a:t>
            </a:r>
            <a:r>
              <a:rPr lang="zh-TW" altLang="en-US" sz="1000" dirty="0">
                <a:latin typeface="Klee One" pitchFamily="2" charset="-120"/>
                <a:ea typeface="Klee One" pitchFamily="2" charset="-120"/>
                <a:cs typeface="Klee One" pitchFamily="2" charset="-120"/>
              </a:rPr>
              <a:t>）。</a:t>
            </a:r>
            <a:endParaRPr lang="en-US" altLang="zh-TW" sz="1000" dirty="0">
              <a:latin typeface="Klee One" pitchFamily="2" charset="-120"/>
              <a:ea typeface="Klee One" pitchFamily="2" charset="-120"/>
              <a:cs typeface="Klee One" pitchFamily="2" charset="-120"/>
            </a:endParaRPr>
          </a:p>
          <a:p>
            <a:r>
              <a:rPr lang="zh-TW" altLang="en-US" sz="1000" dirty="0">
                <a:latin typeface="Klee One" pitchFamily="2" charset="-120"/>
                <a:ea typeface="Klee One" pitchFamily="2" charset="-120"/>
                <a:cs typeface="Klee One" pitchFamily="2" charset="-120"/>
              </a:rPr>
              <a:t>台灣雞蛋產業產銷垂直協調關係之研究（碩士論文）。</a:t>
            </a:r>
            <a:endParaRPr lang="en-US" altLang="zh-TW" sz="1000" dirty="0">
              <a:latin typeface="Klee One" pitchFamily="2" charset="-120"/>
              <a:ea typeface="Klee One" pitchFamily="2" charset="-120"/>
              <a:cs typeface="Klee One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54529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13CB72-078C-42A1-BF57-79F226FB6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包銷制缺點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DA4B0D8-432A-4FD6-966C-249F20F33D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900" y="1705108"/>
            <a:ext cx="5660100" cy="3033900"/>
          </a:xfrm>
        </p:spPr>
        <p:txBody>
          <a:bodyPr/>
          <a:lstStyle/>
          <a:p>
            <a:r>
              <a:rPr lang="zh-TW" altLang="en-US" dirty="0">
                <a:solidFill>
                  <a:schemeClr val="tx1"/>
                </a:solidFill>
                <a:latin typeface="Taipei Sans TC Beta" pitchFamily="2" charset="-120"/>
                <a:ea typeface="Taipei Sans TC Beta" pitchFamily="2" charset="-120"/>
              </a:rPr>
              <a:t>無法分級計價，蛋農失去創新動力</a:t>
            </a:r>
            <a:endParaRPr lang="en-US" altLang="zh-TW" dirty="0">
              <a:solidFill>
                <a:schemeClr val="tx1"/>
              </a:solidFill>
              <a:latin typeface="Taipei Sans TC Beta" pitchFamily="2" charset="-120"/>
              <a:ea typeface="Taipei Sans TC Beta" pitchFamily="2" charset="-120"/>
            </a:endParaRPr>
          </a:p>
          <a:p>
            <a:endParaRPr lang="en-US" altLang="zh-TW" dirty="0">
              <a:solidFill>
                <a:schemeClr val="tx1"/>
              </a:solidFill>
              <a:latin typeface="Taipei Sans TC Beta" pitchFamily="2" charset="-120"/>
              <a:ea typeface="Taipei Sans TC Beta" pitchFamily="2" charset="-120"/>
            </a:endParaRPr>
          </a:p>
          <a:p>
            <a:r>
              <a:rPr lang="zh-TW" altLang="en-US" dirty="0">
                <a:solidFill>
                  <a:schemeClr val="tx1"/>
                </a:solidFill>
                <a:latin typeface="Taipei Sans TC Beta" pitchFamily="2" charset="-120"/>
                <a:ea typeface="Taipei Sans TC Beta" pitchFamily="2" charset="-120"/>
              </a:rPr>
              <a:t>市場「劣蛋驅逐良蛋</a:t>
            </a:r>
            <a:r>
              <a:rPr lang="en-US" altLang="zh-TW" dirty="0">
                <a:solidFill>
                  <a:schemeClr val="tx1"/>
                </a:solidFill>
                <a:latin typeface="Taipei Sans TC Beta" pitchFamily="2" charset="-120"/>
                <a:ea typeface="Taipei Sans TC Beta" pitchFamily="2" charset="-120"/>
              </a:rPr>
              <a:t>｣</a:t>
            </a:r>
            <a:r>
              <a:rPr lang="zh-TW" altLang="en-US" dirty="0">
                <a:solidFill>
                  <a:schemeClr val="tx1"/>
                </a:solidFill>
                <a:latin typeface="Taipei Sans TC Beta" pitchFamily="2" charset="-120"/>
                <a:ea typeface="Taipei Sans TC Beta" pitchFamily="2" charset="-120"/>
              </a:rPr>
              <a:t>，消費者受害</a:t>
            </a:r>
            <a:endParaRPr lang="en-US" altLang="zh-TW" dirty="0">
              <a:solidFill>
                <a:schemeClr val="tx1"/>
              </a:solidFill>
              <a:latin typeface="Taipei Sans TC Beta" pitchFamily="2" charset="-120"/>
              <a:ea typeface="Taipei Sans TC Beta" pitchFamily="2" charset="-120"/>
            </a:endParaRPr>
          </a:p>
          <a:p>
            <a:endParaRPr lang="en-US" altLang="zh-TW" dirty="0">
              <a:solidFill>
                <a:schemeClr val="tx1"/>
              </a:solidFill>
              <a:latin typeface="Taipei Sans TC Beta" pitchFamily="2" charset="-120"/>
              <a:ea typeface="Taipei Sans TC Beta" pitchFamily="2" charset="-120"/>
            </a:endParaRPr>
          </a:p>
          <a:p>
            <a:r>
              <a:rPr lang="zh-TW" altLang="en-US" dirty="0">
                <a:solidFill>
                  <a:schemeClr val="tx1"/>
                </a:solidFill>
                <a:latin typeface="Taipei Sans TC Beta" pitchFamily="2" charset="-120"/>
                <a:ea typeface="Taipei Sans TC Beta" pitchFamily="2" charset="-120"/>
              </a:rPr>
              <a:t>蛋箱混用，責任難歸屬，疫情難溯源</a:t>
            </a:r>
            <a:endParaRPr lang="en-US" altLang="zh-TW" dirty="0">
              <a:solidFill>
                <a:schemeClr val="tx1"/>
              </a:solidFill>
              <a:latin typeface="Taipei Sans TC Beta" pitchFamily="2" charset="-120"/>
              <a:ea typeface="Taipei Sans TC Beta" pitchFamily="2" charset="-120"/>
            </a:endParaRPr>
          </a:p>
          <a:p>
            <a:endParaRPr lang="en-US" altLang="zh-TW" b="1" dirty="0">
              <a:solidFill>
                <a:schemeClr val="tx1"/>
              </a:solidFill>
              <a:latin typeface="Taipei Sans TC Beta" pitchFamily="2" charset="-120"/>
              <a:ea typeface="Taipei Sans TC Beta" pitchFamily="2" charset="-120"/>
            </a:endParaRPr>
          </a:p>
          <a:p>
            <a:endParaRPr lang="zh-TW" altLang="en-US" b="1" i="0" dirty="0">
              <a:solidFill>
                <a:schemeClr val="tx1"/>
              </a:solidFill>
              <a:effectLst/>
              <a:latin typeface="Taipei Sans TC Beta" pitchFamily="2" charset="-120"/>
              <a:ea typeface="Taipei Sans TC Beta" pitchFamily="2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81B274C-04CD-4F2B-96B0-BF1CFF9845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36642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6C997A-B077-4946-838C-18DB7F1E3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區域型雞蛋洗選集貨物流中心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0DCA74A-CEFC-429E-A82B-66108F5BF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900" y="1685492"/>
            <a:ext cx="5660100" cy="3033900"/>
          </a:xfrm>
        </p:spPr>
        <p:txBody>
          <a:bodyPr/>
          <a:lstStyle/>
          <a:p>
            <a:pPr marL="76200" indent="0">
              <a:buNone/>
            </a:pPr>
            <a:r>
              <a:rPr lang="zh-TW" altLang="en-US" sz="2000" dirty="0">
                <a:latin typeface="Taipei Sans TC Beta" pitchFamily="2" charset="-120"/>
                <a:ea typeface="Taipei Sans TC Beta" pitchFamily="2" charset="-120"/>
              </a:rPr>
              <a:t>透過農民組織或團體共同合作，組成區域型雞蛋洗選集貨物流中心，規劃由該集貨中心至合作之畜牧場收蛋進行洗選後，透過共同運銷方式將產品出售，藉以突破傳統蛋商全數買斷之包銷制度；甚至可以調節產銷、建立共同品牌，提高產品附加價值。</a:t>
            </a:r>
            <a:endParaRPr lang="en-US" altLang="zh-TW" sz="2000" dirty="0">
              <a:latin typeface="Taipei Sans TC Beta" pitchFamily="2" charset="-120"/>
              <a:ea typeface="Taipei Sans TC Beta" pitchFamily="2" charset="-120"/>
            </a:endParaRPr>
          </a:p>
          <a:p>
            <a:pPr marL="76200" indent="0">
              <a:buNone/>
            </a:pPr>
            <a:r>
              <a:rPr lang="en-US" altLang="zh-TW" sz="1000" dirty="0">
                <a:latin typeface="Taipei Sans TC Beta" pitchFamily="2" charset="-120"/>
                <a:ea typeface="Taipei Sans TC Beta" pitchFamily="2" charset="-120"/>
              </a:rPr>
              <a:t>--</a:t>
            </a:r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胡恆毓（</a:t>
            </a:r>
            <a:r>
              <a:rPr lang="en-US" altLang="zh-TW" sz="1000" dirty="0">
                <a:latin typeface="Taipei Sans TC Beta" pitchFamily="2" charset="-120"/>
                <a:ea typeface="Taipei Sans TC Beta" pitchFamily="2" charset="-120"/>
              </a:rPr>
              <a:t>2018</a:t>
            </a:r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）。臺灣區域型雞蛋洗選集貨物流中心最適選址之研究（碩士論文）。</a:t>
            </a:r>
          </a:p>
          <a:p>
            <a:pPr marL="76200" indent="0">
              <a:buNone/>
            </a:pPr>
            <a:endParaRPr lang="zh-TW" altLang="en-US" sz="20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B7A2444-A6D7-4568-9536-CCF17C9DF9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6" name="圖形 5" descr="左引號">
            <a:extLst>
              <a:ext uri="{FF2B5EF4-FFF2-40B4-BE49-F238E27FC236}">
                <a16:creationId xmlns:a16="http://schemas.microsoft.com/office/drawing/2014/main" id="{1A824362-BFF9-4813-939E-0283A015B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8905" y="1214192"/>
            <a:ext cx="471492" cy="47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740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2765EE-A84F-4F28-9206-0B1081FB0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結語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D0EA138-6A73-42F4-9063-504E1950B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900" y="1442936"/>
            <a:ext cx="5660100" cy="3033900"/>
          </a:xfrm>
        </p:spPr>
        <p:txBody>
          <a:bodyPr/>
          <a:lstStyle/>
          <a:p>
            <a:pPr marL="76200" indent="0">
              <a:buNone/>
            </a:pPr>
            <a:r>
              <a:rPr lang="zh-TW" altLang="en-US" sz="1900" dirty="0">
                <a:latin typeface="Taipei Sans TC Beta" pitchFamily="2" charset="-120"/>
                <a:ea typeface="Taipei Sans TC Beta" pitchFamily="2" charset="-120"/>
              </a:rPr>
              <a:t>一個物件究竟有沒有風險，未必只和它本身性質有關，更深受圍繞它的社會安排與互動影響。</a:t>
            </a:r>
            <a:endParaRPr lang="en-US" altLang="zh-TW" sz="1900" dirty="0">
              <a:latin typeface="Taipei Sans TC Beta" pitchFamily="2" charset="-120"/>
              <a:ea typeface="Taipei Sans TC Beta" pitchFamily="2" charset="-120"/>
            </a:endParaRPr>
          </a:p>
          <a:p>
            <a:pPr marL="76200" indent="0">
              <a:buNone/>
            </a:pPr>
            <a:r>
              <a:rPr lang="zh-TW" altLang="en-US" sz="1900" dirty="0">
                <a:latin typeface="Taipei Sans TC Beta" pitchFamily="2" charset="-120"/>
                <a:ea typeface="Taipei Sans TC Beta" pitchFamily="2" charset="-120"/>
              </a:rPr>
              <a:t>傳染病的擴散，往往涉及物和人的共構，它和社會配置與社會息息相關，因此防疫政策不僅應關注技術或物件的改革，還應正視既有社會配置或市場關係，對我們的風險認知和行為選擇造成影響。</a:t>
            </a:r>
            <a:endParaRPr lang="en-US" altLang="zh-TW" sz="1900" dirty="0">
              <a:latin typeface="Taipei Sans TC Beta" pitchFamily="2" charset="-120"/>
              <a:ea typeface="Taipei Sans TC Beta" pitchFamily="2" charset="-120"/>
            </a:endParaRPr>
          </a:p>
          <a:p>
            <a:pPr marL="76200" indent="0" algn="l">
              <a:buNone/>
            </a:pPr>
            <a:r>
              <a:rPr lang="zh-TW" altLang="en-US" sz="1000" b="1" dirty="0">
                <a:solidFill>
                  <a:srgbClr val="232323"/>
                </a:solidFill>
                <a:latin typeface="Taipei Sans TC Beta Light" pitchFamily="2" charset="-120"/>
                <a:ea typeface="Taipei Sans TC Beta Light" pitchFamily="2" charset="-120"/>
              </a:rPr>
              <a:t>簡妤儒（</a:t>
            </a:r>
            <a:r>
              <a:rPr lang="en-US" altLang="zh-TW" sz="1000" b="1" dirty="0">
                <a:solidFill>
                  <a:srgbClr val="232323"/>
                </a:solidFill>
                <a:latin typeface="Taipei Sans TC Beta Light" pitchFamily="2" charset="-120"/>
                <a:ea typeface="Taipei Sans TC Beta Light" pitchFamily="2" charset="-120"/>
              </a:rPr>
              <a:t>2018</a:t>
            </a:r>
            <a:r>
              <a:rPr lang="zh-TW" altLang="en-US" sz="1000" b="1" dirty="0">
                <a:solidFill>
                  <a:srgbClr val="232323"/>
                </a:solidFill>
                <a:latin typeface="Taipei Sans TC Beta Light" pitchFamily="2" charset="-120"/>
                <a:ea typeface="Taipei Sans TC Beta Light" pitchFamily="2" charset="-120"/>
              </a:rPr>
              <a:t>）。雞蛋「一次性包材」政策是進步還是落後？</a:t>
            </a:r>
            <a:r>
              <a:rPr lang="en-US" altLang="zh-TW" sz="1000" b="1" dirty="0">
                <a:solidFill>
                  <a:srgbClr val="232323"/>
                </a:solidFill>
                <a:latin typeface="Taipei Sans TC Beta Light" pitchFamily="2" charset="-120"/>
                <a:ea typeface="Taipei Sans TC Beta Light" pitchFamily="2" charset="-120"/>
              </a:rPr>
              <a:t>—— </a:t>
            </a:r>
            <a:r>
              <a:rPr lang="zh-TW" altLang="en-US" sz="1000" b="1" dirty="0">
                <a:solidFill>
                  <a:srgbClr val="232323"/>
                </a:solidFill>
                <a:latin typeface="Taipei Sans TC Beta Light" pitchFamily="2" charset="-120"/>
                <a:ea typeface="Taipei Sans TC Beta Light" pitchFamily="2" charset="-120"/>
              </a:rPr>
              <a:t>塑膠蛋箱的啟示。國立陽明交通大學出版社。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748AE3-D68F-4C30-80DF-96AC3879A6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6265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3"/>
          <p:cNvSpPr txBox="1">
            <a:spLocks noGrp="1"/>
          </p:cNvSpPr>
          <p:nvPr>
            <p:ph type="title" idx="4294967295"/>
          </p:nvPr>
        </p:nvSpPr>
        <p:spPr>
          <a:xfrm>
            <a:off x="890598" y="3977321"/>
            <a:ext cx="2368800" cy="45334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solidFill>
                  <a:schemeClr val="lt1"/>
                </a:solidFill>
                <a:latin typeface="FOT-Matisse Pro B" panose="02020800000000000000" pitchFamily="18" charset="-128"/>
                <a:ea typeface="FOT-Matisse Pro B" panose="02020800000000000000" pitchFamily="18" charset="-128"/>
              </a:rPr>
              <a:t>感謝聆聽</a:t>
            </a:r>
            <a:endParaRPr dirty="0">
              <a:solidFill>
                <a:schemeClr val="lt1"/>
              </a:solidFill>
              <a:latin typeface="FOT-Matisse Pro B" panose="02020800000000000000" pitchFamily="18" charset="-128"/>
              <a:ea typeface="FOT-Matisse Pro B" panose="02020800000000000000" pitchFamily="18" charset="-128"/>
            </a:endParaRPr>
          </a:p>
        </p:txBody>
      </p:sp>
      <p:sp>
        <p:nvSpPr>
          <p:cNvPr id="1650" name="Google Shape;1650;p23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29FD647-589A-4F75-A42C-EC331A80D5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9" b="91033" l="10000" r="90000">
                        <a14:foregroundMark x1="49115" y1="91033" x2="49115" y2="910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3099538" y="1106702"/>
            <a:ext cx="3375027" cy="30972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14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effectLst/>
                <a:latin typeface="Taipei Sans TC Beta" pitchFamily="2" charset="-120"/>
                <a:ea typeface="Taipei Sans TC Beta" pitchFamily="2" charset="-120"/>
              </a:rPr>
              <a:t>定義問題</a:t>
            </a:r>
            <a:endParaRPr dirty="0">
              <a:latin typeface="Taipei Sans TC Beta" pitchFamily="2" charset="-120"/>
              <a:ea typeface="Taipei Sans TC Beta" pitchFamily="2" charset="-120"/>
            </a:endParaRPr>
          </a:p>
        </p:txBody>
      </p:sp>
      <p:sp>
        <p:nvSpPr>
          <p:cNvPr id="1578" name="Google Shape;1578;p14"/>
          <p:cNvSpPr txBox="1">
            <a:spLocks noGrp="1"/>
          </p:cNvSpPr>
          <p:nvPr>
            <p:ph type="body" idx="1"/>
          </p:nvPr>
        </p:nvSpPr>
        <p:spPr>
          <a:xfrm>
            <a:off x="466590" y="1356475"/>
            <a:ext cx="589641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b="1" dirty="0">
              <a:latin typeface="Taipei Sans TC Beta" pitchFamily="2" charset="-120"/>
              <a:ea typeface="Taipei Sans TC Beta" pitchFamily="2" charset="-120"/>
              <a:cs typeface="Klee One" pitchFamily="2" charset="-12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zh-TW" altLang="en-US" sz="1600" dirty="0">
                <a:latin typeface="Taipei Sans TC Beta" pitchFamily="2" charset="-120"/>
                <a:ea typeface="Taipei Sans TC Beta" pitchFamily="2" charset="-120"/>
                <a:cs typeface="Klee One" pitchFamily="2" charset="-120"/>
              </a:rPr>
              <a:t>近年陸續爆出的禽流感個案，造成家禽產業巨大損失</a:t>
            </a:r>
            <a:endParaRPr lang="en-US" altLang="zh-TW" sz="1600" dirty="0">
              <a:latin typeface="Taipei Sans TC Beta" pitchFamily="2" charset="-120"/>
              <a:ea typeface="Taipei Sans TC Beta" pitchFamily="2" charset="-120"/>
              <a:cs typeface="Klee One" pitchFamily="2" charset="-12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endParaRPr lang="en-US" altLang="zh-TW" sz="1600" dirty="0">
              <a:latin typeface="Taipei Sans TC Beta" pitchFamily="2" charset="-120"/>
              <a:ea typeface="Taipei Sans TC Beta" pitchFamily="2" charset="-120"/>
              <a:cs typeface="Klee One" pitchFamily="2" charset="-12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zh-TW" altLang="en-US" sz="1600" dirty="0">
                <a:latin typeface="Taipei Sans TC Beta" pitchFamily="2" charset="-120"/>
                <a:ea typeface="Taipei Sans TC Beta" pitchFamily="2" charset="-120"/>
                <a:cs typeface="Klee One" pitchFamily="2" charset="-120"/>
              </a:rPr>
              <a:t>政府極力採取防疫措施，方法包含：圍網設置、紙蛋盤使用</a:t>
            </a:r>
            <a:endParaRPr lang="en-US" altLang="zh-TW" sz="1600" dirty="0">
              <a:latin typeface="Taipei Sans TC Beta" pitchFamily="2" charset="-120"/>
              <a:ea typeface="Taipei Sans TC Beta" pitchFamily="2" charset="-120"/>
              <a:cs typeface="Klee One" pitchFamily="2" charset="-12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endParaRPr lang="en-US" altLang="zh-TW" sz="1600" dirty="0">
              <a:latin typeface="Taipei Sans TC Beta" pitchFamily="2" charset="-120"/>
              <a:ea typeface="Taipei Sans TC Beta" pitchFamily="2" charset="-120"/>
              <a:cs typeface="Klee One" pitchFamily="2" charset="-12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zh-TW" altLang="en-US" sz="1600" dirty="0">
                <a:latin typeface="Taipei Sans TC Beta" pitchFamily="2" charset="-120"/>
                <a:ea typeface="Taipei Sans TC Beta" pitchFamily="2" charset="-120"/>
                <a:cs typeface="Klee One" pitchFamily="2" charset="-120"/>
              </a:rPr>
              <a:t>結果兩者皆不受產業愛戴，其中：</a:t>
            </a:r>
            <a:endParaRPr lang="en-US" altLang="zh-TW" sz="1600" dirty="0">
              <a:latin typeface="Taipei Sans TC Beta" pitchFamily="2" charset="-120"/>
              <a:ea typeface="Taipei Sans TC Beta" pitchFamily="2" charset="-120"/>
              <a:cs typeface="Klee One" pitchFamily="2" charset="-120"/>
            </a:endParaRPr>
          </a:p>
          <a:p>
            <a:pPr marL="800100" lvl="1" indent="-342900">
              <a:buClr>
                <a:schemeClr val="dk1"/>
              </a:buClr>
              <a:buSzPts val="1100"/>
              <a:buFont typeface="Wingdings" panose="05000000000000000000" pitchFamily="2" charset="2"/>
              <a:buChar char="u"/>
            </a:pPr>
            <a:r>
              <a:rPr lang="zh-TW" altLang="en-US" sz="1600" dirty="0">
                <a:latin typeface="Taipei Sans TC Beta" pitchFamily="2" charset="-120"/>
                <a:ea typeface="Taipei Sans TC Beta" pitchFamily="2" charset="-120"/>
                <a:cs typeface="Klee One" pitchFamily="2" charset="-120"/>
              </a:rPr>
              <a:t>圍網違反動物本性，且使用時間久了會逐漸不通風</a:t>
            </a:r>
            <a:endParaRPr lang="en-US" altLang="zh-TW" sz="1600" dirty="0">
              <a:latin typeface="Taipei Sans TC Beta" pitchFamily="2" charset="-120"/>
              <a:ea typeface="Taipei Sans TC Beta" pitchFamily="2" charset="-120"/>
              <a:cs typeface="Klee One" pitchFamily="2" charset="-120"/>
            </a:endParaRPr>
          </a:p>
          <a:p>
            <a:pPr marL="800100" lvl="1" indent="-342900">
              <a:buClr>
                <a:schemeClr val="dk1"/>
              </a:buClr>
              <a:buSzPts val="1100"/>
              <a:buFont typeface="Wingdings" panose="05000000000000000000" pitchFamily="2" charset="2"/>
              <a:buChar char="u"/>
            </a:pPr>
            <a:r>
              <a:rPr lang="zh-TW" altLang="en-US" sz="1600" dirty="0">
                <a:latin typeface="Taipei Sans TC Beta" pitchFamily="2" charset="-120"/>
                <a:ea typeface="Taipei Sans TC Beta" pitchFamily="2" charset="-120"/>
                <a:cs typeface="Klee One" pitchFamily="2" charset="-120"/>
              </a:rPr>
              <a:t>使用紙蛋盤會增加蛋農工作，也無法與原本運輸設備配合</a:t>
            </a:r>
            <a:endParaRPr sz="1600" dirty="0">
              <a:latin typeface="Taipei Sans TC Beta" pitchFamily="2" charset="-120"/>
              <a:ea typeface="Taipei Sans TC Beta" pitchFamily="2" charset="-120"/>
              <a:cs typeface="Klee One" pitchFamily="2" charset="-120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latin typeface="Taipei Sans TC Beta" pitchFamily="2" charset="-120"/>
              <a:ea typeface="Taipei Sans TC Beta" pitchFamily="2" charset="-120"/>
              <a:cs typeface="Klee One" pitchFamily="2" charset="-120"/>
            </a:endParaRPr>
          </a:p>
        </p:txBody>
      </p:sp>
      <p:sp>
        <p:nvSpPr>
          <p:cNvPr id="1580" name="Google Shape;1580;p1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16"/>
          <p:cNvSpPr txBox="1">
            <a:spLocks noGrp="1"/>
          </p:cNvSpPr>
          <p:nvPr>
            <p:ph type="ctrTitle"/>
          </p:nvPr>
        </p:nvSpPr>
        <p:spPr>
          <a:xfrm>
            <a:off x="1310866" y="2253350"/>
            <a:ext cx="4646100" cy="630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禽流感如何傳染？</a:t>
            </a:r>
            <a:endParaRPr dirty="0">
              <a:latin typeface="Taipei Sans TC Beta" pitchFamily="2" charset="-120"/>
              <a:ea typeface="Taipei Sans TC Beta" pitchFamily="2" charset="-120"/>
            </a:endParaRPr>
          </a:p>
        </p:txBody>
      </p:sp>
      <p:sp>
        <p:nvSpPr>
          <p:cNvPr id="1595" name="Google Shape;1595;p16"/>
          <p:cNvSpPr txBox="1"/>
          <p:nvPr/>
        </p:nvSpPr>
        <p:spPr>
          <a:xfrm>
            <a:off x="0" y="1925150"/>
            <a:ext cx="1246500" cy="12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b="1" dirty="0">
              <a:solidFill>
                <a:schemeClr val="accent4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alpha val="80000"/>
          </a:schemeClr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17"/>
          <p:cNvSpPr txBox="1">
            <a:spLocks noGrp="1"/>
          </p:cNvSpPr>
          <p:nvPr>
            <p:ph type="body" idx="1"/>
          </p:nvPr>
        </p:nvSpPr>
        <p:spPr>
          <a:xfrm>
            <a:off x="708759" y="1435756"/>
            <a:ext cx="5474631" cy="351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zh-TW" altLang="en-US" sz="2000" b="1" dirty="0">
                <a:latin typeface="Taipei Sans TC Beta" pitchFamily="2" charset="-120"/>
                <a:ea typeface="Taipei Sans TC Beta" pitchFamily="2" charset="-120"/>
              </a:rPr>
              <a:t>遷移的水鳥可能攜帶病毒感染留鳥或家禽，而禽群一旦受到感染後，病毒存在於糞便或呼吸道分泌物中，隨著病禽移動可</a:t>
            </a:r>
            <a:r>
              <a:rPr lang="zh-TW" altLang="en-US" sz="2000" b="1" dirty="0">
                <a:solidFill>
                  <a:srgbClr val="FF0000"/>
                </a:solidFill>
                <a:latin typeface="Taipei Sans TC Beta" pitchFamily="2" charset="-120"/>
                <a:ea typeface="Taipei Sans TC Beta" pitchFamily="2" charset="-120"/>
              </a:rPr>
              <a:t>汙染設備、車輛並感染另一禽群。</a:t>
            </a:r>
            <a:endParaRPr lang="zh-TW" altLang="en-US" sz="2000" dirty="0">
              <a:latin typeface="Taipei Sans TC Beta" pitchFamily="2" charset="-120"/>
              <a:ea typeface="Taipei Sans TC Beta" pitchFamily="2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altLang="zh-TW" sz="1100" dirty="0">
                <a:latin typeface="Taipei Sans TC Beta" pitchFamily="2" charset="-120"/>
                <a:ea typeface="Taipei Sans TC Beta" pitchFamily="2" charset="-120"/>
              </a:rPr>
              <a:t>---</a:t>
            </a:r>
            <a:r>
              <a:rPr lang="zh-TW" altLang="en-US" sz="1100" dirty="0">
                <a:latin typeface="Taipei Sans TC Beta" pitchFamily="2" charset="-120"/>
                <a:ea typeface="Taipei Sans TC Beta" pitchFamily="2" charset="-120"/>
              </a:rPr>
              <a:t>江益男</a:t>
            </a:r>
            <a:r>
              <a:rPr lang="en-US" altLang="zh-TW" sz="1100" dirty="0">
                <a:latin typeface="Taipei Sans TC Beta" pitchFamily="2" charset="-120"/>
                <a:ea typeface="Taipei Sans TC Beta" pitchFamily="2" charset="-120"/>
              </a:rPr>
              <a:t>(2004)</a:t>
            </a:r>
            <a:r>
              <a:rPr lang="zh-TW" altLang="en-US" sz="1100" dirty="0">
                <a:latin typeface="Taipei Sans TC Beta" pitchFamily="2" charset="-120"/>
                <a:ea typeface="Taipei Sans TC Beta" pitchFamily="2" charset="-120"/>
              </a:rPr>
              <a:t>。我國對於高病原性家禽流行性感冒之防範措施。立法院院文，頁</a:t>
            </a:r>
            <a:r>
              <a:rPr lang="en-US" altLang="zh-TW" sz="1100" dirty="0">
                <a:latin typeface="Taipei Sans TC Beta" pitchFamily="2" charset="-120"/>
                <a:ea typeface="Taipei Sans TC Beta" pitchFamily="2" charset="-120"/>
              </a:rPr>
              <a:t>25-37</a:t>
            </a: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zh-TW" altLang="en-US" sz="1200" dirty="0">
              <a:latin typeface="Taipei Sans TC Beta" pitchFamily="2" charset="-120"/>
              <a:ea typeface="Taipei Sans TC Beta" pitchFamily="2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lang="zh-TW" altLang="en-US" sz="1200" dirty="0">
              <a:latin typeface="Taipei Sans TC Beta" pitchFamily="2" charset="-120"/>
              <a:ea typeface="Taipei Sans TC Beta" pitchFamily="2" charset="-120"/>
            </a:endParaRPr>
          </a:p>
        </p:txBody>
      </p:sp>
      <p:sp>
        <p:nvSpPr>
          <p:cNvPr id="1601" name="Google Shape;1601;p17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18"/>
          <p:cNvSpPr txBox="1">
            <a:spLocks noGrp="1"/>
          </p:cNvSpPr>
          <p:nvPr>
            <p:ph type="title"/>
          </p:nvPr>
        </p:nvSpPr>
        <p:spPr>
          <a:xfrm>
            <a:off x="702900" y="971940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運輸汙染問題</a:t>
            </a:r>
            <a:endParaRPr dirty="0">
              <a:latin typeface="Taipei Sans TC Beta" pitchFamily="2" charset="-120"/>
              <a:ea typeface="Taipei Sans TC Beta" pitchFamily="2" charset="-120"/>
            </a:endParaRPr>
          </a:p>
        </p:txBody>
      </p:sp>
      <p:sp>
        <p:nvSpPr>
          <p:cNvPr id="1607" name="Google Shape;1607;p18"/>
          <p:cNvSpPr txBox="1">
            <a:spLocks noGrp="1"/>
          </p:cNvSpPr>
          <p:nvPr>
            <p:ph type="body" idx="1"/>
          </p:nvPr>
        </p:nvSpPr>
        <p:spPr>
          <a:xfrm>
            <a:off x="702900" y="1859359"/>
            <a:ext cx="5908915" cy="248178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zh-TW" altLang="en-US" sz="2000" dirty="0">
                <a:latin typeface="Taipei Sans TC Beta" pitchFamily="2" charset="-120"/>
                <a:ea typeface="Taipei Sans TC Beta" pitchFamily="2" charset="-120"/>
              </a:rPr>
              <a:t>蛋箱重複使用、交叉汙染的主因是其本身所有權由蛋商私有，同時使用權卻落在蛋農手上，造成其清洗的責任無法歸於任何一方，久而使病毒得以有管道傳遞至各雞場傳播。</a:t>
            </a:r>
            <a:endParaRPr lang="en-US" altLang="zh-TW" sz="2000" dirty="0">
              <a:latin typeface="Taipei Sans TC Beta" pitchFamily="2" charset="-120"/>
              <a:ea typeface="Taipei Sans TC Beta" pitchFamily="2" charset="-12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⊹"/>
            </a:pPr>
            <a:endParaRPr lang="en-US" sz="16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⊹"/>
            </a:pPr>
            <a:endParaRPr sz="1600" dirty="0"/>
          </a:p>
        </p:txBody>
      </p:sp>
      <p:sp>
        <p:nvSpPr>
          <p:cNvPr id="1608" name="Google Shape;1608;p18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19"/>
          <p:cNvSpPr txBox="1">
            <a:spLocks noGrp="1"/>
          </p:cNvSpPr>
          <p:nvPr>
            <p:ph type="ctrTitle" idx="4294967295"/>
          </p:nvPr>
        </p:nvSpPr>
        <p:spPr>
          <a:xfrm>
            <a:off x="2239200" y="3678424"/>
            <a:ext cx="4665600" cy="78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6000" dirty="0">
                <a:latin typeface="Taipei Sans TC Beta" pitchFamily="2" charset="-120"/>
                <a:ea typeface="Taipei Sans TC Beta" pitchFamily="2" charset="-120"/>
              </a:rPr>
              <a:t>解決問題</a:t>
            </a:r>
            <a:endParaRPr sz="6000" dirty="0">
              <a:latin typeface="Taipei Sans TC Beta" pitchFamily="2" charset="-120"/>
              <a:ea typeface="Taipei Sans TC Beta" pitchFamily="2" charset="-120"/>
            </a:endParaRPr>
          </a:p>
        </p:txBody>
      </p:sp>
      <p:sp>
        <p:nvSpPr>
          <p:cNvPr id="1615" name="Google Shape;1615;p19"/>
          <p:cNvSpPr/>
          <p:nvPr/>
        </p:nvSpPr>
        <p:spPr>
          <a:xfrm>
            <a:off x="4450232" y="1181025"/>
            <a:ext cx="1670478" cy="1692719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616" name="Google Shape;1616;p19"/>
          <p:cNvSpPr/>
          <p:nvPr/>
        </p:nvSpPr>
        <p:spPr>
          <a:xfrm rot="1473023">
            <a:off x="2931399" y="2026194"/>
            <a:ext cx="976662" cy="951379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617" name="Google Shape;1617;p19"/>
          <p:cNvSpPr/>
          <p:nvPr/>
        </p:nvSpPr>
        <p:spPr>
          <a:xfrm>
            <a:off x="3852432" y="1492068"/>
            <a:ext cx="427595" cy="415513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618" name="Google Shape;1618;p19"/>
          <p:cNvSpPr/>
          <p:nvPr/>
        </p:nvSpPr>
        <p:spPr>
          <a:xfrm rot="2487139">
            <a:off x="3852160" y="2904609"/>
            <a:ext cx="304226" cy="29563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619" name="Google Shape;1619;p19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20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提出方案</a:t>
            </a:r>
            <a:endParaRPr dirty="0">
              <a:latin typeface="Taipei Sans TC Beta" pitchFamily="2" charset="-120"/>
              <a:ea typeface="Taipei Sans TC Beta" pitchFamily="2" charset="-120"/>
            </a:endParaRPr>
          </a:p>
        </p:txBody>
      </p:sp>
      <p:sp>
        <p:nvSpPr>
          <p:cNvPr id="1627" name="Google Shape;1627;p2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0B7E75F-307B-48DB-BEAF-D95CF3352585}"/>
              </a:ext>
            </a:extLst>
          </p:cNvPr>
          <p:cNvSpPr/>
          <p:nvPr/>
        </p:nvSpPr>
        <p:spPr>
          <a:xfrm>
            <a:off x="215674" y="2061051"/>
            <a:ext cx="5136443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3000" b="0" cap="none" spc="0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jf open 粉圓 1.1" panose="020F0500000000000000" pitchFamily="34" charset="-120"/>
                <a:ea typeface="jf open 粉圓 1.1" panose="020F0500000000000000" pitchFamily="34" charset="-120"/>
              </a:rPr>
              <a:t>全面推行洗選蛋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CF28AF1-5CC4-41CD-AAFF-59C0EDEB386A}"/>
              </a:ext>
            </a:extLst>
          </p:cNvPr>
          <p:cNvSpPr/>
          <p:nvPr/>
        </p:nvSpPr>
        <p:spPr>
          <a:xfrm>
            <a:off x="1291338" y="3166876"/>
            <a:ext cx="2985113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3000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aipei Sans TC Beta" pitchFamily="2" charset="-120"/>
                <a:ea typeface="Taipei Sans TC Beta" pitchFamily="2" charset="-120"/>
              </a:rPr>
              <a:t>取消蛋商包銷制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8AA01F-5C41-489B-BE5D-559251CF9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CF9C2EB-1A2D-46BA-939B-F29BCFB3F8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964D9A1-1799-44D4-BA00-C0F830A620C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FACDC30-E231-4900-B0A5-98CDAF2BC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97" y="315347"/>
            <a:ext cx="6017073" cy="451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44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36"/>
          <p:cNvSpPr txBox="1">
            <a:spLocks noGrp="1"/>
          </p:cNvSpPr>
          <p:nvPr>
            <p:ph type="title"/>
          </p:nvPr>
        </p:nvSpPr>
        <p:spPr>
          <a:xfrm>
            <a:off x="702900" y="730402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aipei Sans TC Beta" pitchFamily="2" charset="-120"/>
                <a:ea typeface="Taipei Sans TC Beta" pitchFamily="2" charset="-120"/>
              </a:rPr>
              <a:t>WHY</a:t>
            </a:r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洗選蛋？</a:t>
            </a:r>
            <a:endParaRPr dirty="0">
              <a:latin typeface="Taipei Sans TC Beta" pitchFamily="2" charset="-120"/>
              <a:ea typeface="Taipei Sans TC Beta" pitchFamily="2" charset="-120"/>
            </a:endParaRPr>
          </a:p>
        </p:txBody>
      </p:sp>
      <p:sp>
        <p:nvSpPr>
          <p:cNvPr id="1865" name="Google Shape;1865;p36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/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清除殼上殘留沙門氏菌</a:t>
            </a:r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marL="342900" indent="-342900"/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marL="342900" indent="-342900"/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依據雞蛋品質分級包裝</a:t>
            </a:r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marL="342900" indent="-342900"/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marL="342900" indent="-342900"/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配套完善清潔系統</a:t>
            </a:r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marL="342900" indent="-342900"/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marL="342900" indent="-342900"/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重複性蛋籃的持有權確立</a:t>
            </a:r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marL="342900" indent="-342900"/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marL="342900" indent="-342900"/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marL="342900" indent="-342900"/>
            <a:endParaRPr sz="2400" dirty="0">
              <a:latin typeface="Taipei Sans TC Beta" pitchFamily="2" charset="-120"/>
              <a:ea typeface="Taipei Sans TC Beta" pitchFamily="2" charset="-120"/>
            </a:endParaRPr>
          </a:p>
        </p:txBody>
      </p:sp>
      <p:sp>
        <p:nvSpPr>
          <p:cNvPr id="1866" name="Google Shape;1866;p36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phesus template">
  <a:themeElements>
    <a:clrScheme name="Custom 347">
      <a:dk1>
        <a:srgbClr val="26303D"/>
      </a:dk1>
      <a:lt1>
        <a:srgbClr val="FFFFFF"/>
      </a:lt1>
      <a:dk2>
        <a:srgbClr val="848E91"/>
      </a:dk2>
      <a:lt2>
        <a:srgbClr val="E3EAEB"/>
      </a:lt2>
      <a:accent1>
        <a:srgbClr val="1594B5"/>
      </a:accent1>
      <a:accent2>
        <a:srgbClr val="8ACBD1"/>
      </a:accent2>
      <a:accent3>
        <a:srgbClr val="AFD3AB"/>
      </a:accent3>
      <a:accent4>
        <a:srgbClr val="EBDE4F"/>
      </a:accent4>
      <a:accent5>
        <a:srgbClr val="A9AD9A"/>
      </a:accent5>
      <a:accent6>
        <a:srgbClr val="5D767C"/>
      </a:accent6>
      <a:hlink>
        <a:srgbClr val="26303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1183</TotalTime>
  <Words>808</Words>
  <Application>Microsoft Office PowerPoint</Application>
  <PresentationFormat>如螢幕大小 (16:9)</PresentationFormat>
  <Paragraphs>71</Paragraphs>
  <Slides>18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30" baseType="lpstr">
      <vt:lpstr>Amatic SC</vt:lpstr>
      <vt:lpstr>Taipei Sans TC Beta Light</vt:lpstr>
      <vt:lpstr>Taipei Sans TC Beta</vt:lpstr>
      <vt:lpstr>Encode Sans Semi Condensed Light</vt:lpstr>
      <vt:lpstr>Calibri</vt:lpstr>
      <vt:lpstr>Wingdings</vt:lpstr>
      <vt:lpstr>Klee One</vt:lpstr>
      <vt:lpstr>jf open 粉圓 1.1</vt:lpstr>
      <vt:lpstr>Arial</vt:lpstr>
      <vt:lpstr>FOT-Matisse Pro B</vt:lpstr>
      <vt:lpstr>Encode Sans Semi Condensed</vt:lpstr>
      <vt:lpstr>Ephesus template</vt:lpstr>
      <vt:lpstr>一個待(蛋)解決的難題</vt:lpstr>
      <vt:lpstr>定義問題</vt:lpstr>
      <vt:lpstr>禽流感如何傳染？</vt:lpstr>
      <vt:lpstr>PowerPoint 簡報</vt:lpstr>
      <vt:lpstr>運輸汙染問題</vt:lpstr>
      <vt:lpstr>解決問題</vt:lpstr>
      <vt:lpstr>提出方案</vt:lpstr>
      <vt:lpstr>PowerPoint 簡報</vt:lpstr>
      <vt:lpstr>WHY洗選蛋？</vt:lpstr>
      <vt:lpstr>PowerPoint 簡報</vt:lpstr>
      <vt:lpstr>洗選蛋缺點</vt:lpstr>
      <vt:lpstr>不公平的包銷制</vt:lpstr>
      <vt:lpstr>雞蛋包銷制</vt:lpstr>
      <vt:lpstr>PowerPoint 簡報</vt:lpstr>
      <vt:lpstr>包銷制缺點</vt:lpstr>
      <vt:lpstr>區域型雞蛋洗選集貨物流中心</vt:lpstr>
      <vt:lpstr>結語</vt:lpstr>
      <vt:lpstr>感謝聆聽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一個待(蛋)解決的難題</dc:title>
  <cp:lastModifiedBy>佳謙 李</cp:lastModifiedBy>
  <cp:revision>30</cp:revision>
  <dcterms:modified xsi:type="dcterms:W3CDTF">2021-06-23T07:48:01Z</dcterms:modified>
</cp:coreProperties>
</file>